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924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199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199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4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8395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9478" y="2661313"/>
            <a:ext cx="6919415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দৈনন্দিন জীবনে ব্যবহৃত ভোগ্য পন্যের মধ্যে থেকে ৫ টি করে সমসত্ত্ব এবং অসমসত্ত্ব মিশ্রনের নাম লিখে আনবে।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0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981200"/>
            <a:ext cx="5867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en-US" sz="16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en-US" sz="1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166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2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6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219200"/>
            <a:ext cx="4038600" cy="7694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4267200" cy="181588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রাকিবুল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হাসান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আমলাসদরপুর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মিরপুর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কুষ্টিয়া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2453045"/>
            <a:ext cx="3124200" cy="193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: ৬ষ্ঠ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মিশ্রন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দ্রবন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37237"/>
            <a:ext cx="1685872" cy="15549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81110"/>
            <a:ext cx="1905000" cy="15180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1" y="944165"/>
            <a:ext cx="1981200" cy="1702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1672" y="4724400"/>
            <a:ext cx="4257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36" y="2660204"/>
            <a:ext cx="1443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অনারসের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শরবত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7472" y="2743200"/>
            <a:ext cx="1443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লেবুর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শরবত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2819400"/>
            <a:ext cx="1443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ঝালমুড়ি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447800"/>
            <a:ext cx="533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মিশ্রন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দ্রবন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6553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মিশ্রন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দ্রবন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মিশ্রন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দ্রবনের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মিশ্রন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দ্রবনের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1887295" cy="15253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289510"/>
            <a:ext cx="1776984" cy="15218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10372"/>
            <a:ext cx="2048256" cy="1280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404" y="419100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গ্লাস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1258" y="4267200"/>
            <a:ext cx="511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লবন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97706" y="4276436"/>
            <a:ext cx="49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6417" y="5334000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স্যালাইন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তৈরি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0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6625E-6 L -0.28872 -0.222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4" y="-11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50544E-7 L -0.59531 -0.2368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74" y="-118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343400"/>
            <a:ext cx="5029200" cy="1752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09800" y="4343400"/>
            <a:ext cx="46482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2" y="533400"/>
            <a:ext cx="1590639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44500"/>
            <a:ext cx="198120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33400"/>
            <a:ext cx="1951782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3" y="2133600"/>
            <a:ext cx="1725168" cy="129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328" y="2191327"/>
            <a:ext cx="2023872" cy="14359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28" y="2191327"/>
            <a:ext cx="1871472" cy="139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8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6.93963E-7 L 0.25174 0.582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291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85 L 3.33333E-6 0.5588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5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0666E-6 L -0.23993 0.532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7" y="2664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1152E-6 L 0.21945 0.327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2" y="163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17442E-7 L -0.01423 0.2868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1434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93245E-6 L -0.24757 0.311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8" y="155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743663"/>
            <a:ext cx="356643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876" y="2702258"/>
            <a:ext cx="6981824" cy="14465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মিশ্রন ও দ্রবন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উদাহরণ সহ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990600"/>
            <a:ext cx="264894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৩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1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114" y="451224"/>
            <a:ext cx="15967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5451" y="1274411"/>
            <a:ext cx="5308821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সার্বজ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দ্রাবক? </a:t>
            </a:r>
          </a:p>
          <a:p>
            <a:pPr lvl="1"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সয়াবিন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(খ)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কেরসিন</a:t>
            </a:r>
          </a:p>
          <a:p>
            <a:pPr lvl="1"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পেট্রোল  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পানি </a:t>
            </a:r>
          </a:p>
          <a:p>
            <a:pPr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চিনি মিশ্রিত শরবতে কোনটি দ্রব?</a:t>
            </a:r>
          </a:p>
          <a:p>
            <a:pPr lvl="1"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(খ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চিনি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lvl="1"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(গ)  চিনি ও পানি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(ঘ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কোনটিই নয়</a:t>
            </a:r>
          </a:p>
          <a:p>
            <a:pPr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তরল দ্রবণ-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ক)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চিন+পানি             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লবণ+পানি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গুড়ো দুধ +পানি      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লেবুর রস+পানি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43902" y="2427814"/>
            <a:ext cx="307075" cy="35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97439" y="3549872"/>
            <a:ext cx="307075" cy="35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775" y="162447"/>
            <a:ext cx="8934450" cy="6404516"/>
          </a:xfrm>
          <a:prstGeom prst="rect">
            <a:avLst/>
          </a:prstGeom>
          <a:noFill/>
          <a:ln w="76200"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404514" y="5734873"/>
            <a:ext cx="307075" cy="354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62767" y="205002"/>
            <a:ext cx="264894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৫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4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144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Austin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Nexus Computer</dc:creator>
  <cp:lastModifiedBy>Nexus Computer</cp:lastModifiedBy>
  <cp:revision>12</cp:revision>
  <dcterms:created xsi:type="dcterms:W3CDTF">2006-08-16T00:00:00Z</dcterms:created>
  <dcterms:modified xsi:type="dcterms:W3CDTF">2020-10-29T14:22:19Z</dcterms:modified>
</cp:coreProperties>
</file>