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2" r:id="rId2"/>
    <p:sldId id="257" r:id="rId3"/>
    <p:sldId id="258" r:id="rId4"/>
    <p:sldId id="275" r:id="rId5"/>
    <p:sldId id="265" r:id="rId6"/>
    <p:sldId id="269" r:id="rId7"/>
    <p:sldId id="263" r:id="rId8"/>
    <p:sldId id="273" r:id="rId9"/>
    <p:sldId id="256" r:id="rId10"/>
    <p:sldId id="267" r:id="rId11"/>
    <p:sldId id="268" r:id="rId12"/>
    <p:sldId id="271" r:id="rId13"/>
    <p:sldId id="272" r:id="rId14"/>
    <p:sldId id="274" r:id="rId15"/>
    <p:sldId id="261" r:id="rId16"/>
    <p:sldId id="260" r:id="rId17"/>
    <p:sldId id="26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339" autoAdjust="0"/>
    <p:restoredTop sz="94660" autoAdjust="0"/>
  </p:normalViewPr>
  <p:slideViewPr>
    <p:cSldViewPr>
      <p:cViewPr>
        <p:scale>
          <a:sx n="75" d="100"/>
          <a:sy n="75" d="100"/>
        </p:scale>
        <p:origin x="-7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197233-90D6-44FC-ACD3-F6D74DEA447F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6E8EBD-340F-41D2-A200-498CB80F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ertificate\IMG_20200922_113440_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0"/>
            <a:ext cx="1295399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78486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WELCOME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4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678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pictures and tell……</a:t>
            </a:r>
          </a:p>
          <a:p>
            <a:r>
              <a:rPr lang="en-US" sz="2400" dirty="0" smtClean="0"/>
              <a:t> the men in the pictures –alone or with some body.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96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Abdul is </a:t>
            </a:r>
            <a:r>
              <a:rPr lang="en-US" b="1" u="sng" dirty="0" smtClean="0"/>
              <a:t>with</a:t>
            </a:r>
            <a:r>
              <a:rPr lang="en-US" dirty="0" smtClean="0"/>
              <a:t> his family.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962400"/>
            <a:ext cx="313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Rahim is </a:t>
            </a:r>
            <a:r>
              <a:rPr lang="en-US" b="1" u="sng" dirty="0" smtClean="0"/>
              <a:t>without</a:t>
            </a:r>
            <a:r>
              <a:rPr lang="en-US" dirty="0" smtClean="0"/>
              <a:t> his family.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371600"/>
            <a:ext cx="2362200" cy="220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14579" r="28472" b="576"/>
          <a:stretch/>
        </p:blipFill>
        <p:spPr>
          <a:xfrm>
            <a:off x="4953000" y="1447800"/>
            <a:ext cx="1905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thumb9021813181211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31"/>
          <a:stretch/>
        </p:blipFill>
        <p:spPr bwMode="auto">
          <a:xfrm>
            <a:off x="838200" y="1473200"/>
            <a:ext cx="746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4600" y="152400"/>
            <a:ext cx="6400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 the picture below and identify the</a:t>
            </a:r>
            <a:r>
              <a:rPr lang="en-US" sz="3600" b="1" u="sng" dirty="0" smtClean="0"/>
              <a:t> position</a:t>
            </a:r>
            <a:r>
              <a:rPr lang="en-US" sz="3600" b="1" dirty="0" smtClean="0"/>
              <a:t> of the dolls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602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9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05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7704"/>
            <a:ext cx="8610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Fill in the gape with preposition watching the pictures below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6934200" cy="2590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1.The book is-------------the table.</a:t>
            </a:r>
          </a:p>
          <a:p>
            <a:r>
              <a:rPr lang="en-US" dirty="0" smtClean="0"/>
              <a:t>2.The ball is ------------the table.</a:t>
            </a:r>
          </a:p>
          <a:p>
            <a:r>
              <a:rPr lang="en-US" dirty="0" smtClean="0"/>
              <a:t>3.The cat is ---------------the armchair.</a:t>
            </a:r>
          </a:p>
          <a:p>
            <a:r>
              <a:rPr lang="en-US" dirty="0" smtClean="0"/>
              <a:t>4.The table </a:t>
            </a:r>
            <a:r>
              <a:rPr lang="en-US" dirty="0"/>
              <a:t>is----------------the </a:t>
            </a:r>
            <a:r>
              <a:rPr lang="en-US" dirty="0" smtClean="0"/>
              <a:t>armchair.</a:t>
            </a:r>
          </a:p>
          <a:p>
            <a:r>
              <a:rPr lang="en-US" dirty="0" smtClean="0"/>
              <a:t>5.The carpet is-------------------the floor.</a:t>
            </a:r>
          </a:p>
          <a:p>
            <a:r>
              <a:rPr lang="en-US" dirty="0" smtClean="0"/>
              <a:t>6.The lamp is------------------------the table.</a:t>
            </a:r>
          </a:p>
          <a:p>
            <a:r>
              <a:rPr lang="en-US" dirty="0" smtClean="0"/>
              <a:t>7.The flowers are----------------------the vase.</a:t>
            </a:r>
          </a:p>
          <a:p>
            <a:r>
              <a:rPr lang="en-US" dirty="0" smtClean="0"/>
              <a:t>8.The table is------------------------------the chair and the armchair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91440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between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beside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beside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99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1628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Individual work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7848600" cy="46474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the sentences carefully and identify the prepositions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We sleep ------- night.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She sits-------me.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 will wait ------- you.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We live ----------- Bangladesh.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He is coming -------- Monday.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 students go ------- school.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 cat is ----------- the table.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 will  go ---------- you.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 sky is ------------ the earth.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Birds fly --------------- our heads.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We live --------- </a:t>
            </a:r>
            <a:r>
              <a:rPr lang="en-US" sz="2000" dirty="0" err="1" smtClean="0"/>
              <a:t>Burischer</a:t>
            </a:r>
            <a:r>
              <a:rPr lang="en-US" sz="2000" dirty="0" smtClean="0"/>
              <a:t>-----------</a:t>
            </a:r>
            <a:r>
              <a:rPr lang="en-US" sz="2000" dirty="0" err="1" smtClean="0"/>
              <a:t>Chattagram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Distribute the mangoes ---------------- the boys.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among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51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90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above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352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112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133600"/>
            <a:ext cx="5334000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gaps of the passage with preposition from the box.</a:t>
            </a:r>
          </a:p>
          <a:p>
            <a:r>
              <a:rPr lang="en-US" dirty="0" smtClean="0"/>
              <a:t>Modern age is the age--- computer. We can not do even a day ----- computer. Computer is a must --- any institution.  We can communicate with others ---- a second ------it. So, we all should learn how ------operate it now a day.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85800"/>
            <a:ext cx="5410200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953000"/>
            <a:ext cx="25146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For, without, of, from, </a:t>
            </a:r>
            <a:r>
              <a:rPr lang="en-US" dirty="0" err="1" smtClean="0"/>
              <a:t>in,within,with,to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0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THANK YOU ALL</a:t>
            </a:r>
            <a:endParaRPr lang="en-US" sz="8000" dirty="0"/>
          </a:p>
        </p:txBody>
      </p:sp>
      <p:pic>
        <p:nvPicPr>
          <p:cNvPr id="3074" name="Picture 2" descr="E:\certificate\IMG_20200922_113440_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371600" cy="1600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5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1627902"/>
            <a:ext cx="4419600" cy="3020298"/>
          </a:xfrm>
          <a:solidFill>
            <a:schemeClr val="accent2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Lesson</a:t>
            </a:r>
          </a:p>
          <a:p>
            <a:r>
              <a:rPr lang="en-US" sz="3000" dirty="0" smtClean="0"/>
              <a:t>Class: </a:t>
            </a:r>
            <a:r>
              <a:rPr lang="en-US" sz="3000" dirty="0" smtClean="0"/>
              <a:t>Seven</a:t>
            </a:r>
            <a:endParaRPr lang="en-US" sz="3000" dirty="0" smtClean="0"/>
          </a:p>
          <a:p>
            <a:r>
              <a:rPr lang="en-US" sz="3000" dirty="0" smtClean="0"/>
              <a:t>Subject: English2nd paper</a:t>
            </a:r>
          </a:p>
          <a:p>
            <a:r>
              <a:rPr lang="en-US" sz="3000" dirty="0" smtClean="0"/>
              <a:t>Topic: Preposition</a:t>
            </a:r>
            <a:endParaRPr lang="en-US" sz="3900" dirty="0" smtClean="0"/>
          </a:p>
          <a:p>
            <a:r>
              <a:rPr lang="en-US" sz="3000" dirty="0" smtClean="0"/>
              <a:t>Time: </a:t>
            </a:r>
            <a:r>
              <a:rPr lang="en-US" sz="3000" dirty="0"/>
              <a:t>4</a:t>
            </a:r>
            <a:r>
              <a:rPr lang="en-US" sz="3000" dirty="0" smtClean="0"/>
              <a:t>0 minutes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447800" y="457200"/>
            <a:ext cx="55626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4724400" cy="280076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TEACHER</a:t>
            </a:r>
          </a:p>
          <a:p>
            <a:r>
              <a:rPr lang="en-US" sz="2800" b="1" dirty="0" smtClean="0"/>
              <a:t>Mohammad </a:t>
            </a:r>
            <a:r>
              <a:rPr lang="en-US" sz="2800" b="1" dirty="0" err="1" smtClean="0"/>
              <a:t>Nasir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Uddin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Senior teacher</a:t>
            </a:r>
          </a:p>
          <a:p>
            <a:r>
              <a:rPr lang="en-US" sz="2800" b="1" dirty="0" err="1" smtClean="0"/>
              <a:t>Burischar</a:t>
            </a:r>
            <a:r>
              <a:rPr lang="en-US" sz="2800" b="1" dirty="0" smtClean="0"/>
              <a:t> Zia-</a:t>
            </a:r>
            <a:r>
              <a:rPr lang="en-US" sz="2800" b="1" dirty="0" err="1" smtClean="0"/>
              <a:t>ul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ulum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Fazil</a:t>
            </a:r>
            <a:r>
              <a:rPr lang="en-US" sz="2800" b="1" dirty="0" smtClean="0"/>
              <a:t>(Degree)</a:t>
            </a:r>
            <a:r>
              <a:rPr lang="en-US" sz="2800" b="1" dirty="0" err="1" smtClean="0"/>
              <a:t>Madrasha</a:t>
            </a:r>
            <a:endParaRPr lang="en-US" sz="2800" b="1" dirty="0" smtClean="0"/>
          </a:p>
          <a:p>
            <a:r>
              <a:rPr lang="en-US" sz="2400" dirty="0" err="1" smtClean="0"/>
              <a:t>Hathazari,Chattagram</a:t>
            </a:r>
            <a:r>
              <a:rPr lang="en-US" sz="2400" dirty="0" smtClean="0"/>
              <a:t>.</a:t>
            </a:r>
            <a:endParaRPr lang="en-US" sz="1400" dirty="0"/>
          </a:p>
        </p:txBody>
      </p:sp>
      <p:pic>
        <p:nvPicPr>
          <p:cNvPr id="2050" name="Picture 2" descr="E:\certificate\IMG_20200922_113440_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48200"/>
            <a:ext cx="25908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771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391400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Learning outcomes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2286000"/>
            <a:ext cx="5410200" cy="43088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the end of the lesson, the students will be able to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tell what prepositions are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identify the </a:t>
            </a:r>
            <a:r>
              <a:rPr lang="en-US" sz="2800" dirty="0" smtClean="0">
                <a:solidFill>
                  <a:srgbClr val="C00000"/>
                </a:solidFill>
              </a:rPr>
              <a:t>prepositions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Use the prepositions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05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 at the pictures and sentences;-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" y="990600"/>
            <a:ext cx="3505200" cy="3389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9144000" cy="1981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7030A0"/>
                </a:solidFill>
              </a:rPr>
              <a:t>Abdur</a:t>
            </a:r>
            <a:r>
              <a:rPr lang="en-US" sz="4000" b="1" u="sng" dirty="0" smtClean="0">
                <a:solidFill>
                  <a:srgbClr val="7030A0"/>
                </a:solidFill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Rahaman</a:t>
            </a:r>
            <a:r>
              <a:rPr lang="en-US" sz="4000" b="1" u="sng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is </a:t>
            </a:r>
            <a:r>
              <a:rPr lang="en-US" sz="4000" b="1" u="sng" dirty="0" smtClean="0">
                <a:solidFill>
                  <a:srgbClr val="FF0000"/>
                </a:solidFill>
              </a:rPr>
              <a:t>with </a:t>
            </a:r>
            <a:r>
              <a:rPr lang="en-US" sz="4000" b="1" dirty="0" smtClean="0"/>
              <a:t>his </a:t>
            </a:r>
            <a:r>
              <a:rPr lang="en-US" sz="4000" b="1" dirty="0" smtClean="0">
                <a:solidFill>
                  <a:srgbClr val="7030A0"/>
                </a:solidFill>
              </a:rPr>
              <a:t>family</a:t>
            </a:r>
            <a:r>
              <a:rPr lang="en-US" sz="4000" b="1" dirty="0" smtClean="0"/>
              <a:t>. </a:t>
            </a:r>
            <a:r>
              <a:rPr lang="en-US" sz="4000" b="1" u="sng" dirty="0" smtClean="0"/>
              <a:t>They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are</a:t>
            </a:r>
            <a:r>
              <a:rPr lang="en-US" sz="4000" b="1" u="sng" dirty="0" smtClean="0"/>
              <a:t> </a:t>
            </a:r>
            <a:r>
              <a:rPr lang="en-US" sz="4000" b="1" u="sng" dirty="0" smtClean="0">
                <a:solidFill>
                  <a:srgbClr val="00B050"/>
                </a:solidFill>
              </a:rPr>
              <a:t>going</a:t>
            </a:r>
            <a:r>
              <a:rPr lang="en-US" sz="4000" b="1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to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smtClean="0">
                <a:solidFill>
                  <a:srgbClr val="00B050"/>
                </a:solidFill>
              </a:rPr>
              <a:t>visit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 </a:t>
            </a:r>
            <a:r>
              <a:rPr lang="en-US" sz="4000" b="1" u="sng" dirty="0" smtClean="0">
                <a:solidFill>
                  <a:srgbClr val="7030A0"/>
                </a:solidFill>
              </a:rPr>
              <a:t>National Memorial</a:t>
            </a:r>
            <a:r>
              <a:rPr lang="en-US" sz="4000" b="1" dirty="0" smtClean="0"/>
              <a:t>. 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762000"/>
            <a:ext cx="5410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p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65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94144"/>
            <a:ext cx="8915400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 preposition is a word that sits before a noun or pronoun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822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0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1"/>
            <a:ext cx="4419600" cy="3352800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45" t="24310" r="69237" b="5765"/>
          <a:stretch/>
        </p:blipFill>
        <p:spPr bwMode="auto">
          <a:xfrm>
            <a:off x="4419600" y="173185"/>
            <a:ext cx="38862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63" y="3959442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1.Where are the boats?                                     </a:t>
            </a:r>
          </a:p>
          <a:p>
            <a:r>
              <a:rPr lang="en-US" dirty="0" smtClean="0"/>
              <a:t>2. Where is the man?                                        </a:t>
            </a:r>
          </a:p>
          <a:p>
            <a:r>
              <a:rPr lang="en-US" dirty="0" smtClean="0"/>
              <a:t>3. Where is the bird?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7762" y="3930134"/>
            <a:ext cx="2318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: in the </a:t>
            </a:r>
            <a:r>
              <a:rPr lang="en-US" dirty="0" smtClean="0"/>
              <a:t>river</a:t>
            </a:r>
          </a:p>
          <a:p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: on the buffalo </a:t>
            </a:r>
            <a:endParaRPr lang="en-US" dirty="0" smtClean="0"/>
          </a:p>
          <a:p>
            <a:r>
              <a:rPr lang="en-US" dirty="0" err="1"/>
              <a:t>Ans</a:t>
            </a:r>
            <a:r>
              <a:rPr lang="en-US" dirty="0"/>
              <a:t>:  on a branch</a:t>
            </a:r>
          </a:p>
        </p:txBody>
      </p:sp>
    </p:spTree>
    <p:extLst>
      <p:ext uri="{BB962C8B-B14F-4D97-AF65-F5344CB8AC3E}">
        <p14:creationId xmlns:p14="http://schemas.microsoft.com/office/powerpoint/2010/main" xmlns="" val="32214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78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95400" y="2971800"/>
            <a:ext cx="3388591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ublic\Pictures\Sample Pictures\130605-PINTU_BD_SOLARPAN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ti kushtia\Desktop\abdullah\dhakamed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649"/>
            <a:ext cx="3706091" cy="3276600"/>
          </a:xfrm>
          <a:prstGeom prst="rect">
            <a:avLst/>
          </a:prstGeom>
          <a:noFill/>
        </p:spPr>
      </p:pic>
      <p:pic>
        <p:nvPicPr>
          <p:cNvPr id="7" name="Picture 4" descr="C:\Users\pti kushtia\Desktop\abdullah\Bangladesh-Cadet-Colle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3733800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95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From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13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Asif</a:t>
            </a:r>
            <a:r>
              <a:rPr lang="en-US" sz="3600" dirty="0" smtClean="0"/>
              <a:t> is a student </a:t>
            </a:r>
            <a:r>
              <a:rPr lang="en-US" sz="3600" dirty="0" smtClean="0">
                <a:solidFill>
                  <a:srgbClr val="00B050"/>
                </a:solidFill>
              </a:rPr>
              <a:t>of</a:t>
            </a:r>
            <a:r>
              <a:rPr lang="en-US" sz="3600" dirty="0" smtClean="0"/>
              <a:t> </a:t>
            </a:r>
            <a:r>
              <a:rPr lang="en-US" sz="3600" dirty="0" err="1" smtClean="0"/>
              <a:t>acollege.He</a:t>
            </a:r>
            <a:r>
              <a:rPr lang="en-US" sz="3600" dirty="0" smtClean="0"/>
              <a:t> comes </a:t>
            </a:r>
            <a:r>
              <a:rPr lang="en-US" sz="3600" dirty="0" smtClean="0">
                <a:solidFill>
                  <a:srgbClr val="00B050"/>
                </a:solidFill>
              </a:rPr>
              <a:t>to</a:t>
            </a:r>
            <a:r>
              <a:rPr lang="en-US" sz="3600" dirty="0" smtClean="0"/>
              <a:t> college </a:t>
            </a:r>
            <a:r>
              <a:rPr lang="en-US" sz="3600" dirty="0" smtClean="0">
                <a:solidFill>
                  <a:srgbClr val="00B050"/>
                </a:solidFill>
              </a:rPr>
              <a:t>from</a:t>
            </a:r>
            <a:r>
              <a:rPr lang="en-US" sz="3600" dirty="0" smtClean="0"/>
              <a:t> a village.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430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661</TotalTime>
  <Words>431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Corporate Edition</cp:lastModifiedBy>
  <cp:revision>125</cp:revision>
  <dcterms:created xsi:type="dcterms:W3CDTF">2015-01-07T06:30:46Z</dcterms:created>
  <dcterms:modified xsi:type="dcterms:W3CDTF">2020-10-29T00:13:46Z</dcterms:modified>
</cp:coreProperties>
</file>