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1" r:id="rId2"/>
    <p:sldId id="281" r:id="rId3"/>
    <p:sldId id="275" r:id="rId4"/>
    <p:sldId id="358" r:id="rId5"/>
    <p:sldId id="384" r:id="rId6"/>
    <p:sldId id="380" r:id="rId7"/>
    <p:sldId id="362" r:id="rId8"/>
    <p:sldId id="364" r:id="rId9"/>
    <p:sldId id="377" r:id="rId10"/>
    <p:sldId id="365" r:id="rId11"/>
    <p:sldId id="382" r:id="rId12"/>
    <p:sldId id="366" r:id="rId13"/>
    <p:sldId id="367" r:id="rId14"/>
    <p:sldId id="368" r:id="rId15"/>
    <p:sldId id="369" r:id="rId16"/>
    <p:sldId id="383" r:id="rId17"/>
    <p:sldId id="381" r:id="rId18"/>
    <p:sldId id="311" r:id="rId19"/>
    <p:sldId id="28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6E1C5C-9F31-4B6B-99C0-C2C06B99C860}">
          <p14:sldIdLst>
            <p14:sldId id="351"/>
            <p14:sldId id="281"/>
            <p14:sldId id="275"/>
            <p14:sldId id="358"/>
            <p14:sldId id="384"/>
          </p14:sldIdLst>
        </p14:section>
        <p14:section name="Untitled Section" id="{B07EA480-C22F-4B53-B728-15EC2F0945A7}">
          <p14:sldIdLst>
            <p14:sldId id="380"/>
            <p14:sldId id="362"/>
            <p14:sldId id="364"/>
            <p14:sldId id="377"/>
            <p14:sldId id="365"/>
            <p14:sldId id="382"/>
            <p14:sldId id="366"/>
            <p14:sldId id="367"/>
            <p14:sldId id="368"/>
            <p14:sldId id="369"/>
            <p14:sldId id="383"/>
            <p14:sldId id="381"/>
            <p14:sldId id="311"/>
            <p14:sldId id="28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494"/>
    <a:srgbClr val="FF0066"/>
    <a:srgbClr val="207630"/>
    <a:srgbClr val="9FE6FF"/>
    <a:srgbClr val="45E983"/>
    <a:srgbClr val="14314C"/>
    <a:srgbClr val="328509"/>
    <a:srgbClr val="37CBFF"/>
    <a:srgbClr val="B3EBFF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A5482-1872-40E2-8AA9-D946E44717E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6C903F-C6C0-4182-A3B8-FFE9769B1D94}">
      <dgm:prSet phldrT="[Text]" custT="1"/>
      <dgm:spPr/>
      <dgm:t>
        <a:bodyPr/>
        <a:lstStyle/>
        <a:p>
          <a:r>
            <a:rPr lang="hi-IN" sz="4400" b="1" dirty="0">
              <a:solidFill>
                <a:schemeClr val="tx1"/>
              </a:solidFill>
              <a:latin typeface="NikoshBAN" charset="0"/>
              <a:cs typeface="NikoshBAN" charset="0"/>
            </a:rPr>
            <a:t>এই পাঠ শেষে শিক্ষার্থীরা </a:t>
          </a:r>
          <a:r>
            <a:rPr lang="en-US" sz="4400" b="1" dirty="0">
              <a:solidFill>
                <a:schemeClr val="tx1"/>
              </a:solidFill>
              <a:latin typeface="NikoshBAN" charset="0"/>
            </a:rPr>
            <a:t>............</a:t>
          </a:r>
          <a:endParaRPr lang="en-US" sz="4400" dirty="0">
            <a:solidFill>
              <a:schemeClr val="tx1"/>
            </a:solidFill>
          </a:endParaRPr>
        </a:p>
      </dgm:t>
    </dgm:pt>
    <dgm:pt modelId="{19E7A3C5-FAEC-4332-AF62-0E0A0FD7DCD6}" type="parTrans" cxnId="{5E450966-BE59-4E03-8C32-441324C3EB37}">
      <dgm:prSet/>
      <dgm:spPr/>
      <dgm:t>
        <a:bodyPr/>
        <a:lstStyle/>
        <a:p>
          <a:endParaRPr lang="en-US"/>
        </a:p>
      </dgm:t>
    </dgm:pt>
    <dgm:pt modelId="{19E6C7E6-2E35-41FA-B3C4-296D7F2A59B1}" type="sibTrans" cxnId="{5E450966-BE59-4E03-8C32-441324C3EB37}">
      <dgm:prSet/>
      <dgm:spPr/>
      <dgm:t>
        <a:bodyPr/>
        <a:lstStyle/>
        <a:p>
          <a:endParaRPr lang="en-US"/>
        </a:p>
      </dgm:t>
    </dgm:pt>
    <dgm:pt modelId="{AA66C4B5-E4E7-4C4B-8F3D-C81ACE05969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@"/>
          </a:pPr>
          <a:r>
            <a: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4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ভ্রূণ</a:t>
          </a:r>
          <a:r>
            <a: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</a:endParaRPr>
        </a:p>
      </dgm:t>
    </dgm:pt>
    <dgm:pt modelId="{695E6A63-BB55-4186-83D3-3204DE07C1F0}" type="parTrans" cxnId="{9894B7FA-93CE-49A6-9BCA-77BA07A37218}">
      <dgm:prSet/>
      <dgm:spPr/>
      <dgm:t>
        <a:bodyPr/>
        <a:lstStyle/>
        <a:p>
          <a:endParaRPr lang="en-US"/>
        </a:p>
      </dgm:t>
    </dgm:pt>
    <dgm:pt modelId="{DDF27348-32FE-4490-8A89-668FFA6D6FDA}" type="sibTrans" cxnId="{9894B7FA-93CE-49A6-9BCA-77BA07A37218}">
      <dgm:prSet/>
      <dgm:spPr/>
      <dgm:t>
        <a:bodyPr/>
        <a:lstStyle/>
        <a:p>
          <a:endParaRPr lang="en-US"/>
        </a:p>
      </dgm:t>
    </dgm:pt>
    <dgm:pt modelId="{6B9828B5-5065-44EF-B1FD-39C3A3B5FEB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@"/>
          </a:pPr>
          <a:r>
            <a: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২। </a:t>
          </a:r>
          <a:r>
            <a:rPr lang="bn-BD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ভ্রূণের গঠন বর্ণনা করতে পারবে</a:t>
          </a:r>
          <a:r>
            <a: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। </a:t>
          </a:r>
          <a:endParaRPr lang="en-US" sz="4000" dirty="0">
            <a:solidFill>
              <a:schemeClr val="tx1"/>
            </a:solidFill>
          </a:endParaRPr>
        </a:p>
      </dgm:t>
    </dgm:pt>
    <dgm:pt modelId="{B2C64A49-FF00-47FB-A824-03627662C742}" type="parTrans" cxnId="{F98C2AFB-BE74-4FA4-BF46-6E0C02257706}">
      <dgm:prSet/>
      <dgm:spPr/>
      <dgm:t>
        <a:bodyPr/>
        <a:lstStyle/>
        <a:p>
          <a:endParaRPr lang="en-US"/>
        </a:p>
      </dgm:t>
    </dgm:pt>
    <dgm:pt modelId="{A495038D-3036-4EA2-8516-53B4F30B829A}" type="sibTrans" cxnId="{F98C2AFB-BE74-4FA4-BF46-6E0C02257706}">
      <dgm:prSet/>
      <dgm:spPr/>
      <dgm:t>
        <a:bodyPr/>
        <a:lstStyle/>
        <a:p>
          <a:endParaRPr lang="en-US"/>
        </a:p>
      </dgm:t>
    </dgm:pt>
    <dgm:pt modelId="{222901E0-57AD-4C3E-835C-ABCD5357E506}">
      <dgm:prSet/>
      <dgm:spPr/>
      <dgm:t>
        <a:bodyPr/>
        <a:lstStyle/>
        <a:p>
          <a:endParaRPr lang="en-US" dirty="0"/>
        </a:p>
      </dgm:t>
    </dgm:pt>
    <dgm:pt modelId="{6B06428C-6FC7-421E-998E-27EA00CDE269}" type="parTrans" cxnId="{EC50A62D-0A69-4D07-B44D-40E0322B4EDE}">
      <dgm:prSet/>
      <dgm:spPr/>
      <dgm:t>
        <a:bodyPr/>
        <a:lstStyle/>
        <a:p>
          <a:endParaRPr lang="en-US"/>
        </a:p>
      </dgm:t>
    </dgm:pt>
    <dgm:pt modelId="{EC99D0AB-6FF2-4C79-B037-F508E0BAF27F}" type="sibTrans" cxnId="{EC50A62D-0A69-4D07-B44D-40E0322B4EDE}">
      <dgm:prSet/>
      <dgm:spPr/>
      <dgm:t>
        <a:bodyPr/>
        <a:lstStyle/>
        <a:p>
          <a:endParaRPr lang="en-US"/>
        </a:p>
      </dgm:t>
    </dgm:pt>
    <dgm:pt modelId="{11D8C470-EB5F-416F-9019-291168FB9918}">
      <dgm:prSet custT="1"/>
      <dgm:spPr/>
      <dgm:t>
        <a:bodyPr/>
        <a:lstStyle/>
        <a:p>
          <a:r>
            <a: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৩। </a:t>
          </a:r>
          <a:r>
            <a:rPr lang="bn-BD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তিনটি ভ্রুণীয় স্তরের পরিণতি বর্ণনা করতে পারবে</a:t>
          </a:r>
          <a:r>
            <a: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। </a:t>
          </a:r>
        </a:p>
      </dgm:t>
    </dgm:pt>
    <dgm:pt modelId="{B1FA9ADC-8DA1-4854-99B7-3C4DA8EF4E9F}" type="parTrans" cxnId="{EB4B85FF-94F5-4575-B03B-EDBCD36EA19C}">
      <dgm:prSet/>
      <dgm:spPr/>
      <dgm:t>
        <a:bodyPr/>
        <a:lstStyle/>
        <a:p>
          <a:endParaRPr lang="en-US"/>
        </a:p>
      </dgm:t>
    </dgm:pt>
    <dgm:pt modelId="{C3F578F5-66D0-4637-BDFE-28C26202D882}" type="sibTrans" cxnId="{EB4B85FF-94F5-4575-B03B-EDBCD36EA19C}">
      <dgm:prSet/>
      <dgm:spPr/>
      <dgm:t>
        <a:bodyPr/>
        <a:lstStyle/>
        <a:p>
          <a:endParaRPr lang="en-US"/>
        </a:p>
      </dgm:t>
    </dgm:pt>
    <dgm:pt modelId="{949D51BE-B173-4CCE-A5B1-C835401A0CB6}" type="pres">
      <dgm:prSet presAssocID="{D90A5482-1872-40E2-8AA9-D946E44717EE}" presName="linear" presStyleCnt="0">
        <dgm:presLayoutVars>
          <dgm:dir/>
          <dgm:animLvl val="lvl"/>
          <dgm:resizeHandles val="exact"/>
        </dgm:presLayoutVars>
      </dgm:prSet>
      <dgm:spPr/>
    </dgm:pt>
    <dgm:pt modelId="{DC88EA8E-5D63-453B-9239-4CB709D9A323}" type="pres">
      <dgm:prSet presAssocID="{E86C903F-C6C0-4182-A3B8-FFE9769B1D94}" presName="parentLin" presStyleCnt="0"/>
      <dgm:spPr/>
    </dgm:pt>
    <dgm:pt modelId="{ADD9D7B0-A75B-4AD1-A834-A0648E1FC8E3}" type="pres">
      <dgm:prSet presAssocID="{E86C903F-C6C0-4182-A3B8-FFE9769B1D94}" presName="parentLeftMargin" presStyleLbl="node1" presStyleIdx="0" presStyleCnt="4"/>
      <dgm:spPr/>
    </dgm:pt>
    <dgm:pt modelId="{4FAA0055-F501-4BD4-B75D-2F899580650C}" type="pres">
      <dgm:prSet presAssocID="{E86C903F-C6C0-4182-A3B8-FFE9769B1D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5A6E84-C62B-4077-8E23-E429F24B6594}" type="pres">
      <dgm:prSet presAssocID="{E86C903F-C6C0-4182-A3B8-FFE9769B1D94}" presName="negativeSpace" presStyleCnt="0"/>
      <dgm:spPr/>
    </dgm:pt>
    <dgm:pt modelId="{C21E0203-19F3-4D37-9DF1-02B08DA192DF}" type="pres">
      <dgm:prSet presAssocID="{E86C903F-C6C0-4182-A3B8-FFE9769B1D94}" presName="childText" presStyleLbl="conFgAcc1" presStyleIdx="0" presStyleCnt="4">
        <dgm:presLayoutVars>
          <dgm:bulletEnabled val="1"/>
        </dgm:presLayoutVars>
      </dgm:prSet>
      <dgm:spPr/>
    </dgm:pt>
    <dgm:pt modelId="{079AB462-94D0-4617-89A9-716CAC9DD95E}" type="pres">
      <dgm:prSet presAssocID="{19E6C7E6-2E35-41FA-B3C4-296D7F2A59B1}" presName="spaceBetweenRectangles" presStyleCnt="0"/>
      <dgm:spPr/>
    </dgm:pt>
    <dgm:pt modelId="{9ADB535E-EDB1-4EF1-A717-0C6DC0ED03FE}" type="pres">
      <dgm:prSet presAssocID="{AA66C4B5-E4E7-4C4B-8F3D-C81ACE05969B}" presName="parentLin" presStyleCnt="0"/>
      <dgm:spPr/>
    </dgm:pt>
    <dgm:pt modelId="{3DDC7A40-2660-4912-B437-96077317F697}" type="pres">
      <dgm:prSet presAssocID="{AA66C4B5-E4E7-4C4B-8F3D-C81ACE05969B}" presName="parentLeftMargin" presStyleLbl="node1" presStyleIdx="0" presStyleCnt="4"/>
      <dgm:spPr/>
    </dgm:pt>
    <dgm:pt modelId="{50E23AF6-E97D-4391-8A19-C726C9A10C57}" type="pres">
      <dgm:prSet presAssocID="{AA66C4B5-E4E7-4C4B-8F3D-C81ACE05969B}" presName="parentText" presStyleLbl="node1" presStyleIdx="1" presStyleCnt="4" custScaleX="113092" custLinFactNeighborX="-9101" custLinFactNeighborY="2458">
        <dgm:presLayoutVars>
          <dgm:chMax val="0"/>
          <dgm:bulletEnabled val="1"/>
        </dgm:presLayoutVars>
      </dgm:prSet>
      <dgm:spPr/>
    </dgm:pt>
    <dgm:pt modelId="{0B4CA372-DAE7-412E-BC2C-5D7B82A47537}" type="pres">
      <dgm:prSet presAssocID="{AA66C4B5-E4E7-4C4B-8F3D-C81ACE05969B}" presName="negativeSpace" presStyleCnt="0"/>
      <dgm:spPr/>
    </dgm:pt>
    <dgm:pt modelId="{9FFE0C43-16C2-443F-9D7F-09F10AF0ED84}" type="pres">
      <dgm:prSet presAssocID="{AA66C4B5-E4E7-4C4B-8F3D-C81ACE05969B}" presName="childText" presStyleLbl="conFgAcc1" presStyleIdx="1" presStyleCnt="4">
        <dgm:presLayoutVars>
          <dgm:bulletEnabled val="1"/>
        </dgm:presLayoutVars>
      </dgm:prSet>
      <dgm:spPr/>
    </dgm:pt>
    <dgm:pt modelId="{57985017-9006-46E2-B367-EB7AB915568D}" type="pres">
      <dgm:prSet presAssocID="{DDF27348-32FE-4490-8A89-668FFA6D6FDA}" presName="spaceBetweenRectangles" presStyleCnt="0"/>
      <dgm:spPr/>
    </dgm:pt>
    <dgm:pt modelId="{5FC681CC-7F71-4A38-BB40-DB615A9FC133}" type="pres">
      <dgm:prSet presAssocID="{6B9828B5-5065-44EF-B1FD-39C3A3B5FEBA}" presName="parentLin" presStyleCnt="0"/>
      <dgm:spPr/>
    </dgm:pt>
    <dgm:pt modelId="{1FAE25B6-BE26-4A7C-A4E4-386B50529129}" type="pres">
      <dgm:prSet presAssocID="{6B9828B5-5065-44EF-B1FD-39C3A3B5FEBA}" presName="parentLeftMargin" presStyleLbl="node1" presStyleIdx="1" presStyleCnt="4"/>
      <dgm:spPr/>
    </dgm:pt>
    <dgm:pt modelId="{50697349-AA31-4A83-80A2-AF9914AFA439}" type="pres">
      <dgm:prSet presAssocID="{6B9828B5-5065-44EF-B1FD-39C3A3B5FEBA}" presName="parentText" presStyleLbl="node1" presStyleIdx="2" presStyleCnt="4" custScaleX="111595" custLinFactNeighborX="15709">
        <dgm:presLayoutVars>
          <dgm:chMax val="0"/>
          <dgm:bulletEnabled val="1"/>
        </dgm:presLayoutVars>
      </dgm:prSet>
      <dgm:spPr/>
    </dgm:pt>
    <dgm:pt modelId="{348705FD-DEC3-4BF0-988D-EC0E2F34491E}" type="pres">
      <dgm:prSet presAssocID="{6B9828B5-5065-44EF-B1FD-39C3A3B5FEBA}" presName="negativeSpace" presStyleCnt="0"/>
      <dgm:spPr/>
    </dgm:pt>
    <dgm:pt modelId="{80B3D357-96A7-41DC-85B1-EE55076FC786}" type="pres">
      <dgm:prSet presAssocID="{6B9828B5-5065-44EF-B1FD-39C3A3B5FEBA}" presName="childText" presStyleLbl="conFgAcc1" presStyleIdx="2" presStyleCnt="4">
        <dgm:presLayoutVars>
          <dgm:bulletEnabled val="1"/>
        </dgm:presLayoutVars>
      </dgm:prSet>
      <dgm:spPr/>
    </dgm:pt>
    <dgm:pt modelId="{7334A342-86E5-4951-BB58-C59995F6C467}" type="pres">
      <dgm:prSet presAssocID="{A495038D-3036-4EA2-8516-53B4F30B829A}" presName="spaceBetweenRectangles" presStyleCnt="0"/>
      <dgm:spPr/>
    </dgm:pt>
    <dgm:pt modelId="{E0706107-C0F8-479C-9C82-C898D42A7E16}" type="pres">
      <dgm:prSet presAssocID="{11D8C470-EB5F-416F-9019-291168FB9918}" presName="parentLin" presStyleCnt="0"/>
      <dgm:spPr/>
    </dgm:pt>
    <dgm:pt modelId="{D07C23C1-22F7-4724-BCB9-28A763E26AB2}" type="pres">
      <dgm:prSet presAssocID="{11D8C470-EB5F-416F-9019-291168FB9918}" presName="parentLeftMargin" presStyleLbl="node1" presStyleIdx="2" presStyleCnt="4"/>
      <dgm:spPr/>
    </dgm:pt>
    <dgm:pt modelId="{DAA08A3D-B311-4AE1-B557-1EFDCB2E0827}" type="pres">
      <dgm:prSet presAssocID="{11D8C470-EB5F-416F-9019-291168FB9918}" presName="parentText" presStyleLbl="node1" presStyleIdx="3" presStyleCnt="4" custScaleX="114572">
        <dgm:presLayoutVars>
          <dgm:chMax val="0"/>
          <dgm:bulletEnabled val="1"/>
        </dgm:presLayoutVars>
      </dgm:prSet>
      <dgm:spPr/>
    </dgm:pt>
    <dgm:pt modelId="{8E9D2E54-91D1-47E3-8192-1D9961455B16}" type="pres">
      <dgm:prSet presAssocID="{11D8C470-EB5F-416F-9019-291168FB9918}" presName="negativeSpace" presStyleCnt="0"/>
      <dgm:spPr/>
    </dgm:pt>
    <dgm:pt modelId="{E0A64604-EE86-4500-8537-4068486C6C96}" type="pres">
      <dgm:prSet presAssocID="{11D8C470-EB5F-416F-9019-291168FB99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1CF5004-71B8-4F17-9A31-9E695C90BD9E}" type="presOf" srcId="{AA66C4B5-E4E7-4C4B-8F3D-C81ACE05969B}" destId="{3DDC7A40-2660-4912-B437-96077317F697}" srcOrd="0" destOrd="0" presId="urn:microsoft.com/office/officeart/2005/8/layout/list1"/>
    <dgm:cxn modelId="{652CC719-6563-492F-A412-79673A2100CF}" type="presOf" srcId="{222901E0-57AD-4C3E-835C-ABCD5357E506}" destId="{80B3D357-96A7-41DC-85B1-EE55076FC786}" srcOrd="0" destOrd="0" presId="urn:microsoft.com/office/officeart/2005/8/layout/list1"/>
    <dgm:cxn modelId="{07AF5420-4FC4-483F-806E-52628A539E12}" type="presOf" srcId="{E86C903F-C6C0-4182-A3B8-FFE9769B1D94}" destId="{4FAA0055-F501-4BD4-B75D-2F899580650C}" srcOrd="1" destOrd="0" presId="urn:microsoft.com/office/officeart/2005/8/layout/list1"/>
    <dgm:cxn modelId="{189FA02A-E296-4162-9F41-4653AE231DCE}" type="presOf" srcId="{AA66C4B5-E4E7-4C4B-8F3D-C81ACE05969B}" destId="{50E23AF6-E97D-4391-8A19-C726C9A10C57}" srcOrd="1" destOrd="0" presId="urn:microsoft.com/office/officeart/2005/8/layout/list1"/>
    <dgm:cxn modelId="{DAEF6C2B-7400-4775-805A-1FD8971375D0}" type="presOf" srcId="{6B9828B5-5065-44EF-B1FD-39C3A3B5FEBA}" destId="{1FAE25B6-BE26-4A7C-A4E4-386B50529129}" srcOrd="0" destOrd="0" presId="urn:microsoft.com/office/officeart/2005/8/layout/list1"/>
    <dgm:cxn modelId="{EC50A62D-0A69-4D07-B44D-40E0322B4EDE}" srcId="{6B9828B5-5065-44EF-B1FD-39C3A3B5FEBA}" destId="{222901E0-57AD-4C3E-835C-ABCD5357E506}" srcOrd="0" destOrd="0" parTransId="{6B06428C-6FC7-421E-998E-27EA00CDE269}" sibTransId="{EC99D0AB-6FF2-4C79-B037-F508E0BAF27F}"/>
    <dgm:cxn modelId="{B8A17F35-4A7C-4C79-BA1D-3D5870AE5B2D}" type="presOf" srcId="{D90A5482-1872-40E2-8AA9-D946E44717EE}" destId="{949D51BE-B173-4CCE-A5B1-C835401A0CB6}" srcOrd="0" destOrd="0" presId="urn:microsoft.com/office/officeart/2005/8/layout/list1"/>
    <dgm:cxn modelId="{70E41B3B-7321-4C91-ADBE-C66F7EF0AB92}" type="presOf" srcId="{6B9828B5-5065-44EF-B1FD-39C3A3B5FEBA}" destId="{50697349-AA31-4A83-80A2-AF9914AFA439}" srcOrd="1" destOrd="0" presId="urn:microsoft.com/office/officeart/2005/8/layout/list1"/>
    <dgm:cxn modelId="{5E450966-BE59-4E03-8C32-441324C3EB37}" srcId="{D90A5482-1872-40E2-8AA9-D946E44717EE}" destId="{E86C903F-C6C0-4182-A3B8-FFE9769B1D94}" srcOrd="0" destOrd="0" parTransId="{19E7A3C5-FAEC-4332-AF62-0E0A0FD7DCD6}" sibTransId="{19E6C7E6-2E35-41FA-B3C4-296D7F2A59B1}"/>
    <dgm:cxn modelId="{33112878-6436-48A4-B72E-292088295A49}" type="presOf" srcId="{E86C903F-C6C0-4182-A3B8-FFE9769B1D94}" destId="{ADD9D7B0-A75B-4AD1-A834-A0648E1FC8E3}" srcOrd="0" destOrd="0" presId="urn:microsoft.com/office/officeart/2005/8/layout/list1"/>
    <dgm:cxn modelId="{5126529F-F72E-40B9-BF60-79D02075A7F9}" type="presOf" srcId="{11D8C470-EB5F-416F-9019-291168FB9918}" destId="{DAA08A3D-B311-4AE1-B557-1EFDCB2E0827}" srcOrd="1" destOrd="0" presId="urn:microsoft.com/office/officeart/2005/8/layout/list1"/>
    <dgm:cxn modelId="{FFB9BACA-1331-4C38-B823-E3B417E56F63}" type="presOf" srcId="{11D8C470-EB5F-416F-9019-291168FB9918}" destId="{D07C23C1-22F7-4724-BCB9-28A763E26AB2}" srcOrd="0" destOrd="0" presId="urn:microsoft.com/office/officeart/2005/8/layout/list1"/>
    <dgm:cxn modelId="{9894B7FA-93CE-49A6-9BCA-77BA07A37218}" srcId="{D90A5482-1872-40E2-8AA9-D946E44717EE}" destId="{AA66C4B5-E4E7-4C4B-8F3D-C81ACE05969B}" srcOrd="1" destOrd="0" parTransId="{695E6A63-BB55-4186-83D3-3204DE07C1F0}" sibTransId="{DDF27348-32FE-4490-8A89-668FFA6D6FDA}"/>
    <dgm:cxn modelId="{F98C2AFB-BE74-4FA4-BF46-6E0C02257706}" srcId="{D90A5482-1872-40E2-8AA9-D946E44717EE}" destId="{6B9828B5-5065-44EF-B1FD-39C3A3B5FEBA}" srcOrd="2" destOrd="0" parTransId="{B2C64A49-FF00-47FB-A824-03627662C742}" sibTransId="{A495038D-3036-4EA2-8516-53B4F30B829A}"/>
    <dgm:cxn modelId="{EB4B85FF-94F5-4575-B03B-EDBCD36EA19C}" srcId="{D90A5482-1872-40E2-8AA9-D946E44717EE}" destId="{11D8C470-EB5F-416F-9019-291168FB9918}" srcOrd="3" destOrd="0" parTransId="{B1FA9ADC-8DA1-4854-99B7-3C4DA8EF4E9F}" sibTransId="{C3F578F5-66D0-4637-BDFE-28C26202D882}"/>
    <dgm:cxn modelId="{17F317C4-CB0D-4DAA-8EE7-6D78F3C03189}" type="presParOf" srcId="{949D51BE-B173-4CCE-A5B1-C835401A0CB6}" destId="{DC88EA8E-5D63-453B-9239-4CB709D9A323}" srcOrd="0" destOrd="0" presId="urn:microsoft.com/office/officeart/2005/8/layout/list1"/>
    <dgm:cxn modelId="{7621F665-8347-4BD1-8F31-5710712CDA18}" type="presParOf" srcId="{DC88EA8E-5D63-453B-9239-4CB709D9A323}" destId="{ADD9D7B0-A75B-4AD1-A834-A0648E1FC8E3}" srcOrd="0" destOrd="0" presId="urn:microsoft.com/office/officeart/2005/8/layout/list1"/>
    <dgm:cxn modelId="{B44C0956-3CFF-4C15-9EB9-D3D1E5974B34}" type="presParOf" srcId="{DC88EA8E-5D63-453B-9239-4CB709D9A323}" destId="{4FAA0055-F501-4BD4-B75D-2F899580650C}" srcOrd="1" destOrd="0" presId="urn:microsoft.com/office/officeart/2005/8/layout/list1"/>
    <dgm:cxn modelId="{B287D7D4-FA37-4DF3-AFD7-249466E2099F}" type="presParOf" srcId="{949D51BE-B173-4CCE-A5B1-C835401A0CB6}" destId="{D65A6E84-C62B-4077-8E23-E429F24B6594}" srcOrd="1" destOrd="0" presId="urn:microsoft.com/office/officeart/2005/8/layout/list1"/>
    <dgm:cxn modelId="{36ED8B6E-5DE2-4283-8A2B-06882F7526FF}" type="presParOf" srcId="{949D51BE-B173-4CCE-A5B1-C835401A0CB6}" destId="{C21E0203-19F3-4D37-9DF1-02B08DA192DF}" srcOrd="2" destOrd="0" presId="urn:microsoft.com/office/officeart/2005/8/layout/list1"/>
    <dgm:cxn modelId="{C292B593-A9C5-4A33-8498-0EF3AEE27D83}" type="presParOf" srcId="{949D51BE-B173-4CCE-A5B1-C835401A0CB6}" destId="{079AB462-94D0-4617-89A9-716CAC9DD95E}" srcOrd="3" destOrd="0" presId="urn:microsoft.com/office/officeart/2005/8/layout/list1"/>
    <dgm:cxn modelId="{B6B4CFC7-9000-4FB5-AADD-AC5B8490FC13}" type="presParOf" srcId="{949D51BE-B173-4CCE-A5B1-C835401A0CB6}" destId="{9ADB535E-EDB1-4EF1-A717-0C6DC0ED03FE}" srcOrd="4" destOrd="0" presId="urn:microsoft.com/office/officeart/2005/8/layout/list1"/>
    <dgm:cxn modelId="{584220CC-7B38-41E1-ACD0-C92E98B535D5}" type="presParOf" srcId="{9ADB535E-EDB1-4EF1-A717-0C6DC0ED03FE}" destId="{3DDC7A40-2660-4912-B437-96077317F697}" srcOrd="0" destOrd="0" presId="urn:microsoft.com/office/officeart/2005/8/layout/list1"/>
    <dgm:cxn modelId="{7DC8CE4A-E90B-4E5A-BB49-80C19EF45A8D}" type="presParOf" srcId="{9ADB535E-EDB1-4EF1-A717-0C6DC0ED03FE}" destId="{50E23AF6-E97D-4391-8A19-C726C9A10C57}" srcOrd="1" destOrd="0" presId="urn:microsoft.com/office/officeart/2005/8/layout/list1"/>
    <dgm:cxn modelId="{F69E7184-A7BC-4EBE-A54C-8D854C9E2C83}" type="presParOf" srcId="{949D51BE-B173-4CCE-A5B1-C835401A0CB6}" destId="{0B4CA372-DAE7-412E-BC2C-5D7B82A47537}" srcOrd="5" destOrd="0" presId="urn:microsoft.com/office/officeart/2005/8/layout/list1"/>
    <dgm:cxn modelId="{9D7F6768-ECE4-4561-82E7-688559CA65BD}" type="presParOf" srcId="{949D51BE-B173-4CCE-A5B1-C835401A0CB6}" destId="{9FFE0C43-16C2-443F-9D7F-09F10AF0ED84}" srcOrd="6" destOrd="0" presId="urn:microsoft.com/office/officeart/2005/8/layout/list1"/>
    <dgm:cxn modelId="{7D03009C-8050-45BF-9E0F-7F04A6681F09}" type="presParOf" srcId="{949D51BE-B173-4CCE-A5B1-C835401A0CB6}" destId="{57985017-9006-46E2-B367-EB7AB915568D}" srcOrd="7" destOrd="0" presId="urn:microsoft.com/office/officeart/2005/8/layout/list1"/>
    <dgm:cxn modelId="{7DD88E0D-F12C-40FF-9534-BD3ED33A615B}" type="presParOf" srcId="{949D51BE-B173-4CCE-A5B1-C835401A0CB6}" destId="{5FC681CC-7F71-4A38-BB40-DB615A9FC133}" srcOrd="8" destOrd="0" presId="urn:microsoft.com/office/officeart/2005/8/layout/list1"/>
    <dgm:cxn modelId="{20DA581F-E0BF-4330-B966-69C31F0F1730}" type="presParOf" srcId="{5FC681CC-7F71-4A38-BB40-DB615A9FC133}" destId="{1FAE25B6-BE26-4A7C-A4E4-386B50529129}" srcOrd="0" destOrd="0" presId="urn:microsoft.com/office/officeart/2005/8/layout/list1"/>
    <dgm:cxn modelId="{09698716-0835-4A81-8041-4A7A3BEB9105}" type="presParOf" srcId="{5FC681CC-7F71-4A38-BB40-DB615A9FC133}" destId="{50697349-AA31-4A83-80A2-AF9914AFA439}" srcOrd="1" destOrd="0" presId="urn:microsoft.com/office/officeart/2005/8/layout/list1"/>
    <dgm:cxn modelId="{0CED6339-6869-4C82-A8BB-6A3F79F5ACD1}" type="presParOf" srcId="{949D51BE-B173-4CCE-A5B1-C835401A0CB6}" destId="{348705FD-DEC3-4BF0-988D-EC0E2F34491E}" srcOrd="9" destOrd="0" presId="urn:microsoft.com/office/officeart/2005/8/layout/list1"/>
    <dgm:cxn modelId="{13C1722F-3CEA-44AA-9715-9057DEAC36BD}" type="presParOf" srcId="{949D51BE-B173-4CCE-A5B1-C835401A0CB6}" destId="{80B3D357-96A7-41DC-85B1-EE55076FC786}" srcOrd="10" destOrd="0" presId="urn:microsoft.com/office/officeart/2005/8/layout/list1"/>
    <dgm:cxn modelId="{0EC8B941-12B9-4E4D-AE19-33864CA62EA4}" type="presParOf" srcId="{949D51BE-B173-4CCE-A5B1-C835401A0CB6}" destId="{7334A342-86E5-4951-BB58-C59995F6C467}" srcOrd="11" destOrd="0" presId="urn:microsoft.com/office/officeart/2005/8/layout/list1"/>
    <dgm:cxn modelId="{AB975352-42D2-45E3-9532-37EFB72F52F0}" type="presParOf" srcId="{949D51BE-B173-4CCE-A5B1-C835401A0CB6}" destId="{E0706107-C0F8-479C-9C82-C898D42A7E16}" srcOrd="12" destOrd="0" presId="urn:microsoft.com/office/officeart/2005/8/layout/list1"/>
    <dgm:cxn modelId="{C00935A1-D39A-427E-B610-EB28D7A0D883}" type="presParOf" srcId="{E0706107-C0F8-479C-9C82-C898D42A7E16}" destId="{D07C23C1-22F7-4724-BCB9-28A763E26AB2}" srcOrd="0" destOrd="0" presId="urn:microsoft.com/office/officeart/2005/8/layout/list1"/>
    <dgm:cxn modelId="{1281A3DC-C7FC-4AF2-8AD4-246E75011ECD}" type="presParOf" srcId="{E0706107-C0F8-479C-9C82-C898D42A7E16}" destId="{DAA08A3D-B311-4AE1-B557-1EFDCB2E0827}" srcOrd="1" destOrd="0" presId="urn:microsoft.com/office/officeart/2005/8/layout/list1"/>
    <dgm:cxn modelId="{F58BBC2E-AB32-4428-9BAA-9689F7369166}" type="presParOf" srcId="{949D51BE-B173-4CCE-A5B1-C835401A0CB6}" destId="{8E9D2E54-91D1-47E3-8192-1D9961455B16}" srcOrd="13" destOrd="0" presId="urn:microsoft.com/office/officeart/2005/8/layout/list1"/>
    <dgm:cxn modelId="{BAF6201F-8499-464F-A100-8DF3F982741F}" type="presParOf" srcId="{949D51BE-B173-4CCE-A5B1-C835401A0CB6}" destId="{E0A64604-EE86-4500-8537-4068486C6C9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AAC58-A497-44D5-8B52-A842BE37DC83}" type="doc">
      <dgm:prSet loTypeId="urn:microsoft.com/office/officeart/2005/8/layout/radial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DF285C-0355-40B5-8750-30DCB7090CBF}">
      <dgm:prSet phldrT="[Text]" custT="1"/>
      <dgm:spPr/>
      <dgm:t>
        <a:bodyPr/>
        <a:lstStyle/>
        <a:p>
          <a:r>
            <a:rPr lang="en-US" sz="5400" b="1" dirty="0" err="1">
              <a:latin typeface="NikoshBAN" panose="02000000000000000000" pitchFamily="2" charset="0"/>
              <a:cs typeface="NikoshBAN" panose="02000000000000000000" pitchFamily="2" charset="0"/>
            </a:rPr>
            <a:t>ভ্রূণ</a:t>
          </a:r>
          <a:r>
            <a:rPr lang="en-US" sz="5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5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5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6AC83B6-5823-4C5E-BBDB-E096A332F838}" type="parTrans" cxnId="{FF8CCC24-F763-4DED-9535-741B0812BD8D}">
      <dgm:prSet/>
      <dgm:spPr/>
      <dgm:t>
        <a:bodyPr/>
        <a:lstStyle/>
        <a:p>
          <a:endParaRPr lang="en-US"/>
        </a:p>
      </dgm:t>
    </dgm:pt>
    <dgm:pt modelId="{4CB02EA1-A4C0-47D7-82F3-1EE5DF10EC17}" type="sibTrans" cxnId="{FF8CCC24-F763-4DED-9535-741B0812BD8D}">
      <dgm:prSet/>
      <dgm:spPr/>
      <dgm:t>
        <a:bodyPr/>
        <a:lstStyle/>
        <a:p>
          <a:endParaRPr lang="en-US"/>
        </a:p>
      </dgm:t>
    </dgm:pt>
    <dgm:pt modelId="{C8BAD9C7-0D9F-454C-A750-7F632C1F0A65}">
      <dgm:prSet phldrT="[Text]" custT="1"/>
      <dgm:spPr>
        <a:solidFill>
          <a:srgbClr val="FF0066">
            <a:alpha val="49804"/>
          </a:srgbClr>
        </a:solidFill>
      </dgm:spPr>
      <dgm:t>
        <a:bodyPr/>
        <a:lstStyle/>
        <a:p>
          <a:r>
            <a:rPr lang="en-US" sz="4800" b="1" dirty="0">
              <a:latin typeface="NikoshBAN" panose="02000000000000000000" pitchFamily="2" charset="0"/>
              <a:cs typeface="NikoshBAN" panose="02000000000000000000" pitchFamily="2" charset="0"/>
            </a:rPr>
            <a:t>১.ক্লিভেজ</a:t>
          </a:r>
        </a:p>
      </dgm:t>
    </dgm:pt>
    <dgm:pt modelId="{4DC789C7-D83F-4CC0-8936-7D01DF4958EF}" type="parTrans" cxnId="{F0CF7F9C-8CC3-4EE6-982D-314D83FC39A3}">
      <dgm:prSet/>
      <dgm:spPr/>
      <dgm:t>
        <a:bodyPr/>
        <a:lstStyle/>
        <a:p>
          <a:endParaRPr lang="en-US"/>
        </a:p>
      </dgm:t>
    </dgm:pt>
    <dgm:pt modelId="{6504ACA5-1EDB-444F-98C5-604510542045}" type="sibTrans" cxnId="{F0CF7F9C-8CC3-4EE6-982D-314D83FC39A3}">
      <dgm:prSet/>
      <dgm:spPr/>
      <dgm:t>
        <a:bodyPr/>
        <a:lstStyle/>
        <a:p>
          <a:endParaRPr lang="en-US"/>
        </a:p>
      </dgm:t>
    </dgm:pt>
    <dgm:pt modelId="{8C17933B-EBBC-4EA4-856B-58792C33FE3F}">
      <dgm:prSet phldrT="[Text]" custT="1"/>
      <dgm:spPr>
        <a:solidFill>
          <a:srgbClr val="45E983">
            <a:alpha val="49804"/>
          </a:srgbClr>
        </a:solidFill>
      </dgm:spPr>
      <dgm:t>
        <a:bodyPr/>
        <a:lstStyle/>
        <a:p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২.গ্যাষ্ট্রুলেশন </a:t>
          </a:r>
        </a:p>
      </dgm:t>
    </dgm:pt>
    <dgm:pt modelId="{43278A18-8C73-4E2E-A861-47554DC8DB41}" type="parTrans" cxnId="{05A4C2B8-6BF3-4974-BA96-DE93700E808C}">
      <dgm:prSet/>
      <dgm:spPr/>
      <dgm:t>
        <a:bodyPr/>
        <a:lstStyle/>
        <a:p>
          <a:endParaRPr lang="en-US"/>
        </a:p>
      </dgm:t>
    </dgm:pt>
    <dgm:pt modelId="{DB2F8A72-02AB-4A39-B0E4-D18C27026B60}" type="sibTrans" cxnId="{05A4C2B8-6BF3-4974-BA96-DE93700E808C}">
      <dgm:prSet/>
      <dgm:spPr/>
      <dgm:t>
        <a:bodyPr/>
        <a:lstStyle/>
        <a:p>
          <a:endParaRPr lang="en-US"/>
        </a:p>
      </dgm:t>
    </dgm:pt>
    <dgm:pt modelId="{A96DE94D-E867-4B89-BDB3-6D769C0914EE}">
      <dgm:prSet phldrT="[Text]" custT="1"/>
      <dgm:spPr>
        <a:solidFill>
          <a:srgbClr val="14314C">
            <a:alpha val="49804"/>
          </a:srgbClr>
        </a:solidFill>
      </dgm:spPr>
      <dgm:t>
        <a:bodyPr/>
        <a:lstStyle/>
        <a:p>
          <a:pPr algn="l"/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৩.অর্গানোজেনেসিস </a:t>
          </a:r>
        </a:p>
      </dgm:t>
    </dgm:pt>
    <dgm:pt modelId="{5284BF55-AE99-4979-B3F4-C3E029595910}" type="parTrans" cxnId="{D9518358-8546-490D-BCC6-511A42F24D13}">
      <dgm:prSet/>
      <dgm:spPr/>
      <dgm:t>
        <a:bodyPr/>
        <a:lstStyle/>
        <a:p>
          <a:endParaRPr lang="en-US"/>
        </a:p>
      </dgm:t>
    </dgm:pt>
    <dgm:pt modelId="{7DA75239-F191-4262-A209-702E1A36CD2B}" type="sibTrans" cxnId="{D9518358-8546-490D-BCC6-511A42F24D13}">
      <dgm:prSet/>
      <dgm:spPr/>
      <dgm:t>
        <a:bodyPr/>
        <a:lstStyle/>
        <a:p>
          <a:endParaRPr lang="en-US"/>
        </a:p>
      </dgm:t>
    </dgm:pt>
    <dgm:pt modelId="{AD57AFDF-745F-44E3-84D9-31153C1CBBBB}" type="pres">
      <dgm:prSet presAssocID="{333AAC58-A497-44D5-8B52-A842BE37DC83}" presName="composite" presStyleCnt="0">
        <dgm:presLayoutVars>
          <dgm:chMax val="1"/>
          <dgm:dir/>
          <dgm:resizeHandles val="exact"/>
        </dgm:presLayoutVars>
      </dgm:prSet>
      <dgm:spPr/>
    </dgm:pt>
    <dgm:pt modelId="{7B654B7E-50B6-4185-BFAD-2EEB31D15DC7}" type="pres">
      <dgm:prSet presAssocID="{333AAC58-A497-44D5-8B52-A842BE37DC83}" presName="radial" presStyleCnt="0">
        <dgm:presLayoutVars>
          <dgm:animLvl val="ctr"/>
        </dgm:presLayoutVars>
      </dgm:prSet>
      <dgm:spPr/>
    </dgm:pt>
    <dgm:pt modelId="{A32A609A-33BA-4132-94FD-95DF6C43ED1F}" type="pres">
      <dgm:prSet presAssocID="{57DF285C-0355-40B5-8750-30DCB7090CBF}" presName="centerShape" presStyleLbl="vennNode1" presStyleIdx="0" presStyleCnt="4" custScaleX="103433" custScaleY="103433" custLinFactNeighborY="5580"/>
      <dgm:spPr/>
    </dgm:pt>
    <dgm:pt modelId="{1387723B-9F35-445C-9C27-CB1F783C24F7}" type="pres">
      <dgm:prSet presAssocID="{C8BAD9C7-0D9F-454C-A750-7F632C1F0A65}" presName="node" presStyleLbl="vennNode1" presStyleIdx="1" presStyleCnt="4" custScaleX="152208" custScaleY="152208" custRadScaleRad="91657" custRadScaleInc="1164">
        <dgm:presLayoutVars>
          <dgm:bulletEnabled val="1"/>
        </dgm:presLayoutVars>
      </dgm:prSet>
      <dgm:spPr/>
    </dgm:pt>
    <dgm:pt modelId="{69E72C5C-6E34-455D-BE8D-CE676A6E3FE5}" type="pres">
      <dgm:prSet presAssocID="{8C17933B-EBBC-4EA4-856B-58792C33FE3F}" presName="node" presStyleLbl="vennNode1" presStyleIdx="2" presStyleCnt="4" custScaleX="148760" custScaleY="148760" custRadScaleRad="108173" custRadScaleInc="-5070">
        <dgm:presLayoutVars>
          <dgm:bulletEnabled val="1"/>
        </dgm:presLayoutVars>
      </dgm:prSet>
      <dgm:spPr/>
    </dgm:pt>
    <dgm:pt modelId="{E6DE3A36-CF4C-437C-B5C3-95531A13A26D}" type="pres">
      <dgm:prSet presAssocID="{A96DE94D-E867-4B89-BDB3-6D769C0914EE}" presName="node" presStyleLbl="vennNode1" presStyleIdx="3" presStyleCnt="4" custScaleX="153506" custScaleY="153506" custRadScaleRad="106191" custRadScaleInc="5221">
        <dgm:presLayoutVars>
          <dgm:bulletEnabled val="1"/>
        </dgm:presLayoutVars>
      </dgm:prSet>
      <dgm:spPr/>
    </dgm:pt>
  </dgm:ptLst>
  <dgm:cxnLst>
    <dgm:cxn modelId="{83E34011-E93D-4E50-86EC-06B5309F126C}" type="presOf" srcId="{8C17933B-EBBC-4EA4-856B-58792C33FE3F}" destId="{69E72C5C-6E34-455D-BE8D-CE676A6E3FE5}" srcOrd="0" destOrd="0" presId="urn:microsoft.com/office/officeart/2005/8/layout/radial3"/>
    <dgm:cxn modelId="{FF8CCC24-F763-4DED-9535-741B0812BD8D}" srcId="{333AAC58-A497-44D5-8B52-A842BE37DC83}" destId="{57DF285C-0355-40B5-8750-30DCB7090CBF}" srcOrd="0" destOrd="0" parTransId="{06AC83B6-5823-4C5E-BBDB-E096A332F838}" sibTransId="{4CB02EA1-A4C0-47D7-82F3-1EE5DF10EC17}"/>
    <dgm:cxn modelId="{D992883F-434D-4075-AA4B-C914CFB0C202}" type="presOf" srcId="{A96DE94D-E867-4B89-BDB3-6D769C0914EE}" destId="{E6DE3A36-CF4C-437C-B5C3-95531A13A26D}" srcOrd="0" destOrd="0" presId="urn:microsoft.com/office/officeart/2005/8/layout/radial3"/>
    <dgm:cxn modelId="{D9518358-8546-490D-BCC6-511A42F24D13}" srcId="{57DF285C-0355-40B5-8750-30DCB7090CBF}" destId="{A96DE94D-E867-4B89-BDB3-6D769C0914EE}" srcOrd="2" destOrd="0" parTransId="{5284BF55-AE99-4979-B3F4-C3E029595910}" sibTransId="{7DA75239-F191-4262-A209-702E1A36CD2B}"/>
    <dgm:cxn modelId="{30919C59-8021-48C0-A21E-AEB31EA3EFE4}" type="presOf" srcId="{C8BAD9C7-0D9F-454C-A750-7F632C1F0A65}" destId="{1387723B-9F35-445C-9C27-CB1F783C24F7}" srcOrd="0" destOrd="0" presId="urn:microsoft.com/office/officeart/2005/8/layout/radial3"/>
    <dgm:cxn modelId="{2957E081-7383-4AD3-AEF6-D757A7412D17}" type="presOf" srcId="{333AAC58-A497-44D5-8B52-A842BE37DC83}" destId="{AD57AFDF-745F-44E3-84D9-31153C1CBBBB}" srcOrd="0" destOrd="0" presId="urn:microsoft.com/office/officeart/2005/8/layout/radial3"/>
    <dgm:cxn modelId="{F0CF7F9C-8CC3-4EE6-982D-314D83FC39A3}" srcId="{57DF285C-0355-40B5-8750-30DCB7090CBF}" destId="{C8BAD9C7-0D9F-454C-A750-7F632C1F0A65}" srcOrd="0" destOrd="0" parTransId="{4DC789C7-D83F-4CC0-8936-7D01DF4958EF}" sibTransId="{6504ACA5-1EDB-444F-98C5-604510542045}"/>
    <dgm:cxn modelId="{89F5C69F-2647-4539-8D57-81A51709A494}" type="presOf" srcId="{57DF285C-0355-40B5-8750-30DCB7090CBF}" destId="{A32A609A-33BA-4132-94FD-95DF6C43ED1F}" srcOrd="0" destOrd="0" presId="urn:microsoft.com/office/officeart/2005/8/layout/radial3"/>
    <dgm:cxn modelId="{05A4C2B8-6BF3-4974-BA96-DE93700E808C}" srcId="{57DF285C-0355-40B5-8750-30DCB7090CBF}" destId="{8C17933B-EBBC-4EA4-856B-58792C33FE3F}" srcOrd="1" destOrd="0" parTransId="{43278A18-8C73-4E2E-A861-47554DC8DB41}" sibTransId="{DB2F8A72-02AB-4A39-B0E4-D18C27026B60}"/>
    <dgm:cxn modelId="{E4918019-CF05-4D99-98BA-67BC5DDB8B96}" type="presParOf" srcId="{AD57AFDF-745F-44E3-84D9-31153C1CBBBB}" destId="{7B654B7E-50B6-4185-BFAD-2EEB31D15DC7}" srcOrd="0" destOrd="0" presId="urn:microsoft.com/office/officeart/2005/8/layout/radial3"/>
    <dgm:cxn modelId="{301AD72A-6DDE-4C41-B5B6-20BC2E72AF06}" type="presParOf" srcId="{7B654B7E-50B6-4185-BFAD-2EEB31D15DC7}" destId="{A32A609A-33BA-4132-94FD-95DF6C43ED1F}" srcOrd="0" destOrd="0" presId="urn:microsoft.com/office/officeart/2005/8/layout/radial3"/>
    <dgm:cxn modelId="{F3138EA1-9BFD-4414-9608-68A490D6C7CB}" type="presParOf" srcId="{7B654B7E-50B6-4185-BFAD-2EEB31D15DC7}" destId="{1387723B-9F35-445C-9C27-CB1F783C24F7}" srcOrd="1" destOrd="0" presId="urn:microsoft.com/office/officeart/2005/8/layout/radial3"/>
    <dgm:cxn modelId="{5689D7CA-1169-4759-AA92-91339B65FFCF}" type="presParOf" srcId="{7B654B7E-50B6-4185-BFAD-2EEB31D15DC7}" destId="{69E72C5C-6E34-455D-BE8D-CE676A6E3FE5}" srcOrd="2" destOrd="0" presId="urn:microsoft.com/office/officeart/2005/8/layout/radial3"/>
    <dgm:cxn modelId="{CDDEEB67-1E7E-4D10-8033-C4323AFF2AD8}" type="presParOf" srcId="{7B654B7E-50B6-4185-BFAD-2EEB31D15DC7}" destId="{E6DE3A36-CF4C-437C-B5C3-95531A13A26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E0203-19F3-4D37-9DF1-02B08DA192DF}">
      <dsp:nvSpPr>
        <dsp:cNvPr id="0" name=""/>
        <dsp:cNvSpPr/>
      </dsp:nvSpPr>
      <dsp:spPr>
        <a:xfrm>
          <a:off x="0" y="492674"/>
          <a:ext cx="997784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A0055-F501-4BD4-B75D-2F899580650C}">
      <dsp:nvSpPr>
        <dsp:cNvPr id="0" name=""/>
        <dsp:cNvSpPr/>
      </dsp:nvSpPr>
      <dsp:spPr>
        <a:xfrm>
          <a:off x="498892" y="35114"/>
          <a:ext cx="698449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997" tIns="0" rIns="263997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4400" b="1" kern="1200" dirty="0">
              <a:solidFill>
                <a:schemeClr val="tx1"/>
              </a:solidFill>
              <a:latin typeface="NikoshBAN" charset="0"/>
              <a:cs typeface="NikoshBAN" charset="0"/>
            </a:rPr>
            <a:t>এই পাঠ শেষে শিক্ষার্থীরা </a:t>
          </a:r>
          <a:r>
            <a:rPr lang="en-US" sz="4400" b="1" kern="1200" dirty="0">
              <a:solidFill>
                <a:schemeClr val="tx1"/>
              </a:solidFill>
              <a:latin typeface="NikoshBAN" charset="0"/>
            </a:rPr>
            <a:t>............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43564" y="79786"/>
        <a:ext cx="6895148" cy="825776"/>
      </dsp:txXfrm>
    </dsp:sp>
    <dsp:sp modelId="{9FFE0C43-16C2-443F-9D7F-09F10AF0ED84}">
      <dsp:nvSpPr>
        <dsp:cNvPr id="0" name=""/>
        <dsp:cNvSpPr/>
      </dsp:nvSpPr>
      <dsp:spPr>
        <a:xfrm>
          <a:off x="0" y="1898834"/>
          <a:ext cx="997784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23AF6-E97D-4391-8A19-C726C9A10C57}">
      <dsp:nvSpPr>
        <dsp:cNvPr id="0" name=""/>
        <dsp:cNvSpPr/>
      </dsp:nvSpPr>
      <dsp:spPr>
        <a:xfrm>
          <a:off x="453488" y="1463768"/>
          <a:ext cx="7898901" cy="91512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997" tIns="0" rIns="263997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4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ভ্রূণ</a:t>
          </a:r>
          <a:r>
            <a: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498160" y="1508440"/>
        <a:ext cx="7809557" cy="825776"/>
      </dsp:txXfrm>
    </dsp:sp>
    <dsp:sp modelId="{80B3D357-96A7-41DC-85B1-EE55076FC786}">
      <dsp:nvSpPr>
        <dsp:cNvPr id="0" name=""/>
        <dsp:cNvSpPr/>
      </dsp:nvSpPr>
      <dsp:spPr>
        <a:xfrm>
          <a:off x="0" y="3304994"/>
          <a:ext cx="997784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392" tIns="645668" rIns="77439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kern="1200" dirty="0"/>
        </a:p>
      </dsp:txBody>
      <dsp:txXfrm>
        <a:off x="0" y="3304994"/>
        <a:ext cx="9977846" cy="781200"/>
      </dsp:txXfrm>
    </dsp:sp>
    <dsp:sp modelId="{50697349-AA31-4A83-80A2-AF9914AFA439}">
      <dsp:nvSpPr>
        <dsp:cNvPr id="0" name=""/>
        <dsp:cNvSpPr/>
      </dsp:nvSpPr>
      <dsp:spPr>
        <a:xfrm>
          <a:off x="577263" y="2847434"/>
          <a:ext cx="7794344" cy="91512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997" tIns="0" rIns="263997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000" b="1" kern="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২। </a:t>
          </a:r>
          <a:r>
            <a:rPr lang="bn-BD" sz="4000" b="1" kern="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ভ্রূণের গঠন বর্ণনা করতে পারবে</a:t>
          </a:r>
          <a:r>
            <a:rPr lang="en-US" sz="4000" b="1" kern="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। 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621935" y="2892106"/>
        <a:ext cx="7705000" cy="825776"/>
      </dsp:txXfrm>
    </dsp:sp>
    <dsp:sp modelId="{E0A64604-EE86-4500-8537-4068486C6C96}">
      <dsp:nvSpPr>
        <dsp:cNvPr id="0" name=""/>
        <dsp:cNvSpPr/>
      </dsp:nvSpPr>
      <dsp:spPr>
        <a:xfrm>
          <a:off x="0" y="4711154"/>
          <a:ext cx="997784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08A3D-B311-4AE1-B557-1EFDCB2E0827}">
      <dsp:nvSpPr>
        <dsp:cNvPr id="0" name=""/>
        <dsp:cNvSpPr/>
      </dsp:nvSpPr>
      <dsp:spPr>
        <a:xfrm>
          <a:off x="498892" y="4253594"/>
          <a:ext cx="8002272" cy="9151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997" tIns="0" rIns="26399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৩। </a:t>
          </a:r>
          <a:r>
            <a:rPr lang="bn-BD" sz="3600" b="1" kern="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তিনটি ভ্রুণীয় স্তরের পরিণতি বর্ণনা করতে পারবে</a:t>
          </a:r>
          <a:r>
            <a:rPr lang="en-US" sz="3600" b="1" kern="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543564" y="4298266"/>
        <a:ext cx="7912928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A609A-33BA-4132-94FD-95DF6C43ED1F}">
      <dsp:nvSpPr>
        <dsp:cNvPr id="0" name=""/>
        <dsp:cNvSpPr/>
      </dsp:nvSpPr>
      <dsp:spPr>
        <a:xfrm>
          <a:off x="2533471" y="1908115"/>
          <a:ext cx="3720601" cy="37206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ভ্রূণ</a:t>
          </a:r>
          <a:r>
            <a:rPr lang="en-US" sz="5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5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5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078340" y="2452984"/>
        <a:ext cx="2630863" cy="2630863"/>
      </dsp:txXfrm>
    </dsp:sp>
    <dsp:sp modelId="{1387723B-9F35-445C-9C27-CB1F783C24F7}">
      <dsp:nvSpPr>
        <dsp:cNvPr id="0" name=""/>
        <dsp:cNvSpPr/>
      </dsp:nvSpPr>
      <dsp:spPr>
        <a:xfrm>
          <a:off x="3077286" y="-5902"/>
          <a:ext cx="2737546" cy="2737546"/>
        </a:xfrm>
        <a:prstGeom prst="ellipse">
          <a:avLst/>
        </a:prstGeom>
        <a:solidFill>
          <a:srgbClr val="FF006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NikoshBAN" panose="02000000000000000000" pitchFamily="2" charset="0"/>
              <a:cs typeface="NikoshBAN" panose="02000000000000000000" pitchFamily="2" charset="0"/>
            </a:rPr>
            <a:t>১.ক্লিভেজ</a:t>
          </a:r>
        </a:p>
      </dsp:txBody>
      <dsp:txXfrm>
        <a:off x="3478190" y="395002"/>
        <a:ext cx="1935738" cy="1935738"/>
      </dsp:txXfrm>
    </dsp:sp>
    <dsp:sp modelId="{69E72C5C-6E34-455D-BE8D-CE676A6E3FE5}">
      <dsp:nvSpPr>
        <dsp:cNvPr id="0" name=""/>
        <dsp:cNvSpPr/>
      </dsp:nvSpPr>
      <dsp:spPr>
        <a:xfrm>
          <a:off x="5370178" y="3195750"/>
          <a:ext cx="2675532" cy="2675532"/>
        </a:xfrm>
        <a:prstGeom prst="ellipse">
          <a:avLst/>
        </a:prstGeom>
        <a:solidFill>
          <a:srgbClr val="45E983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২.গ্যাষ্ট্রুলেশন </a:t>
          </a:r>
        </a:p>
      </dsp:txBody>
      <dsp:txXfrm>
        <a:off x="5762001" y="3587573"/>
        <a:ext cx="1891886" cy="1891886"/>
      </dsp:txXfrm>
    </dsp:sp>
    <dsp:sp modelId="{E6DE3A36-CF4C-437C-B5C3-95531A13A26D}">
      <dsp:nvSpPr>
        <dsp:cNvPr id="0" name=""/>
        <dsp:cNvSpPr/>
      </dsp:nvSpPr>
      <dsp:spPr>
        <a:xfrm>
          <a:off x="738380" y="3127077"/>
          <a:ext cx="2760891" cy="2760891"/>
        </a:xfrm>
        <a:prstGeom prst="ellipse">
          <a:avLst/>
        </a:prstGeom>
        <a:solidFill>
          <a:srgbClr val="14314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৩.অর্গানোজেনেসিস </a:t>
          </a:r>
        </a:p>
      </dsp:txBody>
      <dsp:txXfrm>
        <a:off x="1142703" y="3531400"/>
        <a:ext cx="1952245" cy="1952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01AA3-2E55-4CC0-9621-00C1F48A2CD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60F3-FF26-4EE5-815F-58606FC5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6EAB-D4B1-41EC-89C0-325860CF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8927C-AD04-407A-A597-0EE67559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ABAE-36D9-43C0-84B8-3137FFF6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3C75-4279-4FA6-85EF-8E1790C6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95B0-76E7-4EBC-851D-21062329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32EE-BC73-477C-9A02-33D53002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EA2E3-2F86-47EC-8F14-06FFD2D15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5331D-E9F7-4663-836F-96568F34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FAB40-52EF-4EE0-81CB-5D2334E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68519-ABBA-47D0-8261-B5F598D6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6DD7F-F5EE-4351-B7BB-EBD684C4C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EDB46-8873-4DF7-9BED-5867F203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35841-39DA-4C9E-AFAB-D46067B8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C9D6-D92A-431D-8531-C69ABF8E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83C1-88CB-4668-B50D-180D64B6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94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89B1-DC85-46AD-AAB8-2732FB8A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D216-7772-4653-8EE6-09ACE9931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6703-D1E4-4E75-9284-97F5B9A5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34400-A461-4134-A812-E5D5F309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E680-97FE-42CC-B04E-7C091895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2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B64D-E039-449B-8A0C-9B44EF48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73EDB-DE2E-403D-A811-EA04F73DA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BDA7-2BAB-4C08-90D2-4373B457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B830-B381-49E1-B5EF-9AC48764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F615-7827-4540-A0C2-62634D0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7046-BAB8-4AB7-8661-8AB6B52B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C627-C33D-419D-9021-5DF888247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C2FE-4B52-4851-91A1-CEF313A9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7F505-DE6D-46AC-866B-E45EBDEC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06CC5-E920-4FE6-BFDE-19135953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1372C-CD25-4D77-983E-B0622319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9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DE4A-AC16-4B76-B609-621E4C17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DEF95-5E0C-4BF6-A387-0AADA70D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A806A-D3FC-4E96-B391-C89BE4B75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F424F-5E64-47A2-9000-330BFD507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37F5B-639F-4E44-BE86-FCBF345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6AB74-880E-499E-B102-A68B3B0F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14706-C520-4EAA-80B3-FB35CEA6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F36B4-A54F-4D9D-BD9B-BBB14765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0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523E-09DB-4D26-B622-CCCC9643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035E0-998C-479B-A6FC-6C9EE37C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B4DEA-63BD-4DCA-9D97-CAD98762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1F894-15C1-4C77-8842-8E62D91F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88C49-7E35-4FDD-ABEE-20C00B8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C811E-26FB-4F09-8DD0-810259B4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CF8FB-AF1A-49C4-8238-9B73B94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7F46-B85A-4135-A8B6-D484ED82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B925-D076-47F7-9FB0-987F3723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48F2C-47D9-4B7F-B3C5-E96D1B625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C61D1-549B-4E4A-96C6-272256E5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4C93-E30C-4077-BD31-4BA743FC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2E58-35C6-4044-9D14-68CB0677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04E4-B9B3-432E-94A7-3EECF2CF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CD857-3FE7-4712-85F7-D28570289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BEEF2-6ADD-4ECD-8A0B-75A599034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0B594-6BE5-48DB-A9D8-1F9C99CC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FBCB0-BB05-4FD6-A2D7-A24828C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B8F9-ADD5-4375-AA91-99CFD717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BD76B-AD3C-4370-A97A-D37F3F7E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54C13-E30C-4AE3-ABBA-4830F404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F0E2-971C-48CC-AF63-D40EB60F6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5D88-FEA5-4D59-AB23-4F8FF534218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F315A-0194-46D5-A57E-1D3F51967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0512-A766-41A9-9FA4-BF81FC126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8CDB-10FE-430C-89DB-EECA311D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9467AD4-C1E0-4407-9E9A-5069CAB06E93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D6A37-2275-4FA5-8914-CCE219DB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235130"/>
            <a:ext cx="11730445" cy="63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D1452-B936-4C5A-B840-03841EE5A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2" y="279161"/>
            <a:ext cx="3960774" cy="629967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7C30406-3C10-49FC-9D48-AE999D0CE781}"/>
              </a:ext>
            </a:extLst>
          </p:cNvPr>
          <p:cNvSpPr txBox="1">
            <a:spLocks/>
          </p:cNvSpPr>
          <p:nvPr/>
        </p:nvSpPr>
        <p:spPr>
          <a:xfrm>
            <a:off x="169817" y="279161"/>
            <a:ext cx="7524206" cy="844682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গ্যাস্ট্রুলেশন</a:t>
            </a:r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ব্লাস্টুলা থেকে গ্যাস্ট্রুলা গঠিত হ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গ্যাস্ট্রুলেশন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ব্লাস্টুলার একস্তরের কোষগুলো দুস্তরে সজ্জিত হয়- বাইরের স্তরটি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এক্টোডার্ম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এবং ভেতরেরটি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এন্ডোডার্ম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ত্রিস্তরী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এন্ডোডার্ম থেকে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নামক আর একটি স্তর তৈরি হয়,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এগুলিকে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ভ্রুণের ভেতরের গহ্বরকে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আর্কেন্টেরন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এবং এটি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ছিদ্র দ্বারা উন্মুক্ত হয় তাকে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ব্লাস্টোপোর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গ্যাষ্ট্রুলেশনে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রূপরেখা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857250" indent="-857250" algn="l">
              <a:buFont typeface="+mj-lt"/>
              <a:buAutoNum type="romanUcPeriod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24AED49-096A-416A-AE34-A1A1340F8637}"/>
              </a:ext>
            </a:extLst>
          </p:cNvPr>
          <p:cNvSpPr txBox="1">
            <a:spLocks/>
          </p:cNvSpPr>
          <p:nvPr/>
        </p:nvSpPr>
        <p:spPr>
          <a:xfrm>
            <a:off x="3872768" y="282009"/>
            <a:ext cx="4704938" cy="161210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2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A20D6C7-D351-45D4-9C1C-3081452ACC36}"/>
              </a:ext>
            </a:extLst>
          </p:cNvPr>
          <p:cNvSpPr txBox="1">
            <a:spLocks/>
          </p:cNvSpPr>
          <p:nvPr/>
        </p:nvSpPr>
        <p:spPr>
          <a:xfrm>
            <a:off x="352697" y="2717075"/>
            <a:ext cx="11495314" cy="1750423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মরুলা</a:t>
            </a:r>
            <a:r>
              <a:rPr lang="en-US" sz="28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28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A246476-7A75-4C46-BB5B-9EC21C6D7F52}"/>
              </a:ext>
            </a:extLst>
          </p:cNvPr>
          <p:cNvSpPr txBox="1">
            <a:spLocks/>
          </p:cNvSpPr>
          <p:nvPr/>
        </p:nvSpPr>
        <p:spPr>
          <a:xfrm>
            <a:off x="300855" y="241029"/>
            <a:ext cx="7242945" cy="9138102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অর্গানোজেনেসিস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1143000" indent="-1143000" algn="l">
              <a:buFont typeface="+mj-lt"/>
              <a:buAutoNum type="romanU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গ্যাস্ট্রুলেশনে সৃষ্ট বিভিন্ন ভ্রুণীয়স্তর থেকে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ভ্রূণের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অঙ্গকুঁড়ি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তন্ত্র গঠন করার প্রক্রিয়াকে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অর্গানোজেনেসিস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বলে।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1143000" indent="-1143000" algn="l">
              <a:buFont typeface="+mj-lt"/>
              <a:buAutoNum type="romanU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স্তরগুলি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কোষগুচ্ছে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0" indent="-1143000" algn="l">
              <a:buFont typeface="+mj-lt"/>
              <a:buAutoNum type="romanU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প্রাণিদেহে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43000" indent="-1143000" algn="l">
              <a:buFont typeface="+mj-lt"/>
              <a:buAutoNum type="romanU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গুচ্ছের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কোষগুলির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উপবিভক্তি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অঙ্গকুঁড়ি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অঙ্গকুঁড়ি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অঙ্গকুঁড়িতে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  </a:t>
            </a:r>
          </a:p>
          <a:p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BBD69-07E0-48E7-B041-510390BD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08" t="4549" r="5928" b="41520"/>
          <a:stretch/>
        </p:blipFill>
        <p:spPr>
          <a:xfrm>
            <a:off x="7567338" y="284328"/>
            <a:ext cx="4323806" cy="36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0B898A-52B6-4694-8399-A1E591DC175C}"/>
              </a:ext>
            </a:extLst>
          </p:cNvPr>
          <p:cNvSpPr txBox="1">
            <a:spLocks/>
          </p:cNvSpPr>
          <p:nvPr/>
        </p:nvSpPr>
        <p:spPr>
          <a:xfrm>
            <a:off x="529459" y="301607"/>
            <a:ext cx="10986679" cy="92746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0" b="1" dirty="0">
                <a:latin typeface="NikoshBAN" pitchFamily="2" charset="0"/>
                <a:cs typeface="NikoshBAN" pitchFamily="2" charset="0"/>
              </a:rPr>
              <a:t>তিনটি ভ্রুণীয় স্তরের পরিনতি</a:t>
            </a:r>
            <a:endParaRPr lang="en-US" sz="24000" b="1" dirty="0"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BA0D2-083F-46F6-A08A-22D3C0E3827A}"/>
              </a:ext>
            </a:extLst>
          </p:cNvPr>
          <p:cNvSpPr txBox="1">
            <a:spLocks/>
          </p:cNvSpPr>
          <p:nvPr/>
        </p:nvSpPr>
        <p:spPr>
          <a:xfrm>
            <a:off x="4512850" y="1078847"/>
            <a:ext cx="2706806" cy="92746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sz="21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9437EF4-93FC-4AA3-93D1-6DD7A41FB1F1}"/>
              </a:ext>
            </a:extLst>
          </p:cNvPr>
          <p:cNvSpPr txBox="1">
            <a:spLocks/>
          </p:cNvSpPr>
          <p:nvPr/>
        </p:nvSpPr>
        <p:spPr>
          <a:xfrm>
            <a:off x="274320" y="1691731"/>
            <a:ext cx="11639005" cy="7204075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দেহের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বহিঃস্থ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আবরণী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কলা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ত্বকের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এপিডার্মিস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লোম,নখ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মুখ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গহ্বরের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আবরক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দাঁতের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এনামেল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লেন্স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অন্তঃকর্ণ,পায়ুর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আবরণ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নাসাঝিল্লি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নিউরাল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টিউব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মস্তিষ্ক,সুষুম্নাকান্ড,চেষ্টীয়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স্নায়ু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নিউরাল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ক্রেষ্ট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সংবেদী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স্নায়ু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অ্যাড্রিনাল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মেডুলা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সংবেদী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 2"/>
              </a:rPr>
              <a:t>করোটি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।   </a:t>
            </a:r>
          </a:p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41799FB-E415-4103-9054-26673D47B9BA}"/>
              </a:ext>
            </a:extLst>
          </p:cNvPr>
          <p:cNvSpPr txBox="1">
            <a:spLocks/>
          </p:cNvSpPr>
          <p:nvPr/>
        </p:nvSpPr>
        <p:spPr>
          <a:xfrm>
            <a:off x="4512850" y="282009"/>
            <a:ext cx="2706806" cy="92746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en-US" sz="21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7322AE-DC6E-4ED7-9C6E-43A49668641C}"/>
              </a:ext>
            </a:extLst>
          </p:cNvPr>
          <p:cNvSpPr txBox="1">
            <a:spLocks/>
          </p:cNvSpPr>
          <p:nvPr/>
        </p:nvSpPr>
        <p:spPr>
          <a:xfrm>
            <a:off x="274320" y="979714"/>
            <a:ext cx="11639005" cy="9222377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নটোকর্ড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মেরুদন্ড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কঙ্কালতন্ত্র,পেশিকলা</a:t>
            </a:r>
            <a:endParaRPr lang="en-US" sz="4000" b="1" dirty="0">
              <a:solidFill>
                <a:srgbClr val="20763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বক্ষ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উদরীয়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গহ্বরের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আবরক</a:t>
            </a:r>
            <a:endParaRPr lang="en-US" sz="4000" b="1" dirty="0">
              <a:solidFill>
                <a:srgbClr val="20763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সংবহনতন্ত্র</a:t>
            </a:r>
            <a:endParaRPr lang="en-US" sz="4000" b="1" dirty="0">
              <a:solidFill>
                <a:srgbClr val="20763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রক্ত,লসিকা,রক্তজালকের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অন্তঃপ্রাচীর,লসিকা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নালি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সোমাইটস</a:t>
            </a:r>
            <a:endParaRPr lang="en-US" sz="4000" b="1" dirty="0">
              <a:solidFill>
                <a:srgbClr val="20763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দাঁতের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ডেন্টিন,আঁইশ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শিং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অস্থি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পেশি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তরুণাস্থি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ত্বকের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ডার্মিস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যোজক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কলা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রেচন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জননতন্ত্রের</a:t>
            </a:r>
            <a:r>
              <a:rPr lang="en-US" sz="4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অঙ্গসমূহ</a:t>
            </a:r>
            <a:endParaRPr lang="en-US" sz="4000" b="1" dirty="0">
              <a:solidFill>
                <a:srgbClr val="20763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বৃক্ক,রেচননালি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গবিনী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),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জননঅংগ,জনন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নালি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। 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0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3111ECE-899C-4892-AAFF-B9E8042D56F6}"/>
              </a:ext>
            </a:extLst>
          </p:cNvPr>
          <p:cNvSpPr txBox="1">
            <a:spLocks/>
          </p:cNvSpPr>
          <p:nvPr/>
        </p:nvSpPr>
        <p:spPr>
          <a:xfrm>
            <a:off x="4512850" y="282009"/>
            <a:ext cx="2706806" cy="92746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endParaRPr lang="en-US" sz="21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B1A0176-FC1C-4A97-A07B-33CF3530E93C}"/>
              </a:ext>
            </a:extLst>
          </p:cNvPr>
          <p:cNvSpPr txBox="1">
            <a:spLocks/>
          </p:cNvSpPr>
          <p:nvPr/>
        </p:nvSpPr>
        <p:spPr>
          <a:xfrm>
            <a:off x="274320" y="921022"/>
            <a:ext cx="11639005" cy="7204075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শ্বাসতন্ত্রের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আবরণী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কলা</a:t>
            </a:r>
            <a:endParaRPr lang="en-US" sz="4000" b="1" dirty="0">
              <a:solidFill>
                <a:srgbClr val="FF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গলবিল</a:t>
            </a:r>
            <a:endParaRPr lang="en-US" sz="4000" b="1" dirty="0">
              <a:solidFill>
                <a:srgbClr val="FF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  <a:sym typeface="Wingdings 2"/>
              </a:rPr>
              <a:t>থাইরয়েড,প্যারাথাইরয়েড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</a:p>
          <a:p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পাকস্থলী,যকৃত,অগ্নাশয়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রেচন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জননতন্ত্রের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আবরণী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কলা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মধ্যকর্ণের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আবরণ</a:t>
            </a:r>
            <a:r>
              <a: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0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3111ECE-899C-4892-AAFF-B9E8042D56F6}"/>
              </a:ext>
            </a:extLst>
          </p:cNvPr>
          <p:cNvSpPr txBox="1">
            <a:spLocks/>
          </p:cNvSpPr>
          <p:nvPr/>
        </p:nvSpPr>
        <p:spPr>
          <a:xfrm>
            <a:off x="4263463" y="323574"/>
            <a:ext cx="4460343" cy="152829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2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B1A0176-FC1C-4A97-A07B-33CF3530E93C}"/>
              </a:ext>
            </a:extLst>
          </p:cNvPr>
          <p:cNvSpPr txBox="1">
            <a:spLocks/>
          </p:cNvSpPr>
          <p:nvPr/>
        </p:nvSpPr>
        <p:spPr>
          <a:xfrm>
            <a:off x="274320" y="2175444"/>
            <a:ext cx="11639005" cy="3726591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6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6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6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400" b="1" dirty="0">
                <a:latin typeface="NikoshBAN" pitchFamily="2" charset="0"/>
                <a:cs typeface="NikoshBAN" pitchFamily="2" charset="0"/>
              </a:rPr>
              <a:t>এক্টোডার্ম থেকে গঠিত অঙ্গগুলোর নাম লিখ।</a:t>
            </a:r>
          </a:p>
          <a:p>
            <a:pPr algn="l"/>
            <a:r>
              <a:rPr lang="en-US" sz="64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64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6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400" b="1" dirty="0">
                <a:latin typeface="NikoshBAN" pitchFamily="2" charset="0"/>
                <a:cs typeface="NikoshBAN" pitchFamily="2" charset="0"/>
              </a:rPr>
              <a:t>এন্ডোডার্ম থেকে গঠিত অঙ্গগুলোর নাম লিখ।</a:t>
            </a:r>
          </a:p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399" y="1600758"/>
            <a:ext cx="9148355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জাইগোটের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কোষগুলি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স্তুপীকৃত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9626138" y="2367475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9670447" y="3282256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1" y="2268415"/>
            <a:ext cx="3064281" cy="701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আর্কেন্টেরন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95809" y="2268415"/>
            <a:ext cx="2989406" cy="720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ব্লাষ্টোমিয়ার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3259015"/>
            <a:ext cx="3114676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ব্লাষ্টুলা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78389" y="3259015"/>
            <a:ext cx="2996200" cy="674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মরুলা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8700" y="1079862"/>
            <a:ext cx="3326578" cy="5007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806889" y="2420815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809906" y="334474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4063" y="4097215"/>
            <a:ext cx="8809682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720851" y="4702604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5854215" y="5650149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38400" y="4699612"/>
            <a:ext cx="3114676" cy="638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এনামেল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95810" y="5530492"/>
            <a:ext cx="2978780" cy="6952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38400" y="5558251"/>
            <a:ext cx="3146886" cy="6725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ডেন্টিন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95809" y="4699612"/>
            <a:ext cx="2978780" cy="66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থাইমাস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827670" y="480054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9726714" y="5626908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791401" y="238259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w Cen MT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BC5F4169-8A35-424C-9855-E967D36E609D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600758"/>
            <a:ext cx="743553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স্নায়ুতন্ত্র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9952713" y="2367475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10127652" y="3282256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1" y="2268415"/>
            <a:ext cx="3146885" cy="701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95809" y="2268415"/>
            <a:ext cx="3167672" cy="720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এন্ডোডার্ম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3259015"/>
            <a:ext cx="3114676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থাইরয়েড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78389" y="3259015"/>
            <a:ext cx="2996200" cy="674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এক্টোডার্ম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8700" y="1074499"/>
            <a:ext cx="3326578" cy="6380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806889" y="2420815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809906" y="334474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4063" y="4097215"/>
            <a:ext cx="7445782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ব্লাষ্টোমিয়ারের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তরলপূর্ণ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720851" y="4702604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5854215" y="5650149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38400" y="4699612"/>
            <a:ext cx="3114676" cy="638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মরুলা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95810" y="5530492"/>
            <a:ext cx="2978780" cy="6952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জোনাপেলুসিডা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84889" y="5553150"/>
            <a:ext cx="3146886" cy="6725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ব্লাষ্টোসিল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95809" y="4699612"/>
            <a:ext cx="2978780" cy="66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ট্রফোব্লাষ্ট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Multiply 18"/>
          <p:cNvSpPr/>
          <p:nvPr/>
        </p:nvSpPr>
        <p:spPr>
          <a:xfrm>
            <a:off x="5827670" y="480054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9726714" y="5626908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791401" y="303574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w Cen MT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924FC1F8-8D0A-436E-A0AE-ABA3C5089010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45308-AD39-40CB-844B-98C45D70A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68" y="239283"/>
            <a:ext cx="2667000" cy="2228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12E749-F467-493C-9369-3110DE4055E1}"/>
              </a:ext>
            </a:extLst>
          </p:cNvPr>
          <p:cNvSpPr txBox="1"/>
          <p:nvPr/>
        </p:nvSpPr>
        <p:spPr>
          <a:xfrm>
            <a:off x="4194629" y="276400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610FC8-D70C-4001-A6E2-89FA13AE479D}"/>
              </a:ext>
            </a:extLst>
          </p:cNvPr>
          <p:cNvSpPr txBox="1">
            <a:spLocks/>
          </p:cNvSpPr>
          <p:nvPr/>
        </p:nvSpPr>
        <p:spPr>
          <a:xfrm>
            <a:off x="300446" y="3174274"/>
            <a:ext cx="11646722" cy="161979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গ্যাষ্ট্রুলার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4050DC0-944E-4C23-AB7F-08981F2857E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325DB63-ACEF-4A0D-8B91-EEBF7427468D}"/>
              </a:ext>
            </a:extLst>
          </p:cNvPr>
          <p:cNvSpPr txBox="1">
            <a:spLocks/>
          </p:cNvSpPr>
          <p:nvPr/>
        </p:nvSpPr>
        <p:spPr>
          <a:xfrm>
            <a:off x="3657600" y="-685800"/>
            <a:ext cx="5791200" cy="3657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7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6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br>
              <a:rPr lang="en-US" b="1" dirty="0">
                <a:solidFill>
                  <a:srgbClr val="00FF00"/>
                </a:solidFill>
              </a:rPr>
            </a:b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653CC69-8E00-45D3-BB84-4BB030F7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2287383"/>
            <a:ext cx="6248400" cy="3756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3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8991600" cy="208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495800"/>
            <a:ext cx="1074651" cy="130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4932178" y="3989544"/>
            <a:ext cx="1074651" cy="1302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7253706" y="4035094"/>
            <a:ext cx="1074651" cy="1302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044" y="758689"/>
            <a:ext cx="116675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ইউটিউবে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Unique Sanjoy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চ্যানেলটি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সাবস্ক্রাইব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301E25F-5024-48EF-8884-589C89F36729}"/>
              </a:ext>
            </a:extLst>
          </p:cNvPr>
          <p:cNvSpPr txBox="1"/>
          <p:nvPr/>
        </p:nvSpPr>
        <p:spPr>
          <a:xfrm>
            <a:off x="3214255" y="2105561"/>
            <a:ext cx="76279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0" b="1" dirty="0">
                <a:ln w="18000">
                  <a:noFill/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AFEEF11-02A0-4347-95BF-C426B8DEC5EE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DF2DA-6E0A-43F3-91A7-E09478C3976F}"/>
              </a:ext>
            </a:extLst>
          </p:cNvPr>
          <p:cNvSpPr txBox="1"/>
          <p:nvPr/>
        </p:nvSpPr>
        <p:spPr>
          <a:xfrm>
            <a:off x="4741710" y="448718"/>
            <a:ext cx="2511425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7651E-9556-4AE0-83ED-CD4BD92248DF}"/>
              </a:ext>
            </a:extLst>
          </p:cNvPr>
          <p:cNvSpPr/>
          <p:nvPr/>
        </p:nvSpPr>
        <p:spPr>
          <a:xfrm>
            <a:off x="611273" y="3190566"/>
            <a:ext cx="4043143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i="1" spc="50" dirty="0" err="1">
                <a:ln w="0"/>
                <a:solidFill>
                  <a:srgbClr val="312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spc="50" dirty="0">
                <a:ln w="0"/>
                <a:solidFill>
                  <a:srgbClr val="312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spc="50" dirty="0" err="1">
                <a:ln w="0"/>
                <a:solidFill>
                  <a:srgbClr val="312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3600" b="1" i="1" spc="50" dirty="0">
                <a:ln w="0"/>
                <a:solidFill>
                  <a:srgbClr val="312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bn-IN" sz="3600" b="1" i="1" spc="50" dirty="0">
                <a:ln w="0"/>
                <a:solidFill>
                  <a:srgbClr val="312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EDDDA-B0F0-4520-BE32-F1C98811EB0D}"/>
              </a:ext>
            </a:extLst>
          </p:cNvPr>
          <p:cNvSpPr txBox="1"/>
          <p:nvPr/>
        </p:nvSpPr>
        <p:spPr>
          <a:xfrm>
            <a:off x="6642291" y="3212977"/>
            <a:ext cx="502216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45 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A4BA09F-0D5A-4569-86E2-1430E422E8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5360" y="1983545"/>
            <a:ext cx="1551655" cy="4580097"/>
            <a:chOff x="10824688" y="2148337"/>
            <a:chExt cx="1367312" cy="4709663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0F35A135-756F-4944-8EDE-6331D675E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95F9B68F-8307-46E8-B9E1-E0E3C8B2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2120E-8281-45B7-8AD5-CEB96E507F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4943" y="521768"/>
            <a:ext cx="1969756" cy="2341373"/>
          </a:xfrm>
          <a:prstGeom prst="round2DiagRect">
            <a:avLst>
              <a:gd name="adj1" fmla="val 16667"/>
              <a:gd name="adj2" fmla="val 306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1FA753F-F282-43FD-9741-65587490C7F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ACCA35-B6A0-4FD1-8A38-E4915493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1" y="1006783"/>
            <a:ext cx="8731673" cy="493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34FC6-C588-418B-9C3D-3C6EB6CF4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r="2970"/>
          <a:stretch/>
        </p:blipFill>
        <p:spPr>
          <a:xfrm>
            <a:off x="563393" y="1057055"/>
            <a:ext cx="8731673" cy="493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3CF68-88A7-42F1-AD45-3ED1CAFF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81" y="2871386"/>
            <a:ext cx="2420802" cy="1907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198E5-487E-468F-AB9C-8310B3E4B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9" b="7660"/>
          <a:stretch/>
        </p:blipFill>
        <p:spPr>
          <a:xfrm>
            <a:off x="575133" y="1096166"/>
            <a:ext cx="8719933" cy="512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10C9EBD-302C-4EBE-9545-89AB77D7BB51}"/>
              </a:ext>
            </a:extLst>
          </p:cNvPr>
          <p:cNvSpPr txBox="1">
            <a:spLocks/>
          </p:cNvSpPr>
          <p:nvPr/>
        </p:nvSpPr>
        <p:spPr>
          <a:xfrm>
            <a:off x="416256" y="284253"/>
            <a:ext cx="11234057" cy="99862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4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6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4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6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4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6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4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6400" b="1" dirty="0">
                <a:latin typeface="NikoshBAN" pitchFamily="2" charset="0"/>
                <a:cs typeface="NikoshBAN" pitchFamily="2" charset="0"/>
              </a:rPr>
              <a:t>     </a:t>
            </a:r>
            <a:endParaRPr lang="en-US" sz="26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9600" b="1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6855FA38-9246-454A-A8F6-F3CC539A7C84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C3BE4-D907-4A38-81A6-2CCB43757D41}"/>
              </a:ext>
            </a:extLst>
          </p:cNvPr>
          <p:cNvSpPr txBox="1"/>
          <p:nvPr/>
        </p:nvSpPr>
        <p:spPr>
          <a:xfrm>
            <a:off x="3788759" y="182877"/>
            <a:ext cx="471795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20763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solidFill>
                  <a:srgbClr val="20763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170F8-E2C3-4D38-9170-0171F23C8C08}"/>
              </a:ext>
            </a:extLst>
          </p:cNvPr>
          <p:cNvSpPr txBox="1"/>
          <p:nvPr/>
        </p:nvSpPr>
        <p:spPr>
          <a:xfrm>
            <a:off x="2164476" y="2084402"/>
            <a:ext cx="89258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9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A696F-12EE-4AA4-AA04-2391F814B875}"/>
              </a:ext>
            </a:extLst>
          </p:cNvPr>
          <p:cNvSpPr txBox="1"/>
          <p:nvPr/>
        </p:nvSpPr>
        <p:spPr>
          <a:xfrm>
            <a:off x="4580386" y="106678"/>
            <a:ext cx="308751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7388719-44FA-4F4D-A68A-AFC29BE95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035637"/>
              </p:ext>
            </p:extLst>
          </p:nvPr>
        </p:nvGraphicFramePr>
        <p:xfrm>
          <a:off x="1308466" y="1121525"/>
          <a:ext cx="9977846" cy="552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AA0055-F501-4BD4-B75D-2F8995806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4FAA0055-F501-4BD4-B75D-2F8995806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4FAA0055-F501-4BD4-B75D-2F8995806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4FAA0055-F501-4BD4-B75D-2F8995806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1E0203-19F3-4D37-9DF1-02B08DA19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C21E0203-19F3-4D37-9DF1-02B08DA19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C21E0203-19F3-4D37-9DF1-02B08DA19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C21E0203-19F3-4D37-9DF1-02B08DA19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E23AF6-E97D-4391-8A19-C726C9A1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50E23AF6-E97D-4391-8A19-C726C9A1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50E23AF6-E97D-4391-8A19-C726C9A1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50E23AF6-E97D-4391-8A19-C726C9A10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FE0C43-16C2-443F-9D7F-09F10AF0E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9FFE0C43-16C2-443F-9D7F-09F10AF0E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9FFE0C43-16C2-443F-9D7F-09F10AF0E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9FFE0C43-16C2-443F-9D7F-09F10AF0E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697349-AA31-4A83-80A2-AF9914AF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50697349-AA31-4A83-80A2-AF9914AF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50697349-AA31-4A83-80A2-AF9914AF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50697349-AA31-4A83-80A2-AF9914AF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B3D357-96A7-41DC-85B1-EE55076F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80B3D357-96A7-41DC-85B1-EE55076F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80B3D357-96A7-41DC-85B1-EE55076F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80B3D357-96A7-41DC-85B1-EE55076FC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A08A3D-B311-4AE1-B557-1EFDCB2E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DAA08A3D-B311-4AE1-B557-1EFDCB2E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DAA08A3D-B311-4AE1-B557-1EFDCB2E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DAA08A3D-B311-4AE1-B557-1EFDCB2E0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A64604-EE86-4500-8537-4068486C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E0A64604-EE86-4500-8537-4068486C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E0A64604-EE86-4500-8537-4068486C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graphicEl>
                                              <a:dgm id="{E0A64604-EE86-4500-8537-4068486C6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DE16ACD-34D5-462F-A043-23632B148572}"/>
              </a:ext>
            </a:extLst>
          </p:cNvPr>
          <p:cNvSpPr txBox="1">
            <a:spLocks/>
          </p:cNvSpPr>
          <p:nvPr/>
        </p:nvSpPr>
        <p:spPr>
          <a:xfrm>
            <a:off x="248194" y="267879"/>
            <a:ext cx="11639005" cy="9006749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বেসিক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জাইগোটঃ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এমব্রায়োঃ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ব্লাষ্টোসিষ্ট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ব্লাষ্টোসিষ্ট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২০০-৩০০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জরায়ুর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এন্ডোমেট্রিয়াম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প্রোথিত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অ্যামনিওটিক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এমব্রায়ো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১০-১২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এমব্রায়োজেনেসিসঃ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এমব্রায়োলজি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ভ্রূণবিদ্যাঃ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পরিস্ফুটন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পরিস্ফুটন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Development):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পূর্নাংগ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লার্ভায়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ফিটাসঃ</a:t>
            </a:r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অবয়ব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03F0F-88A4-46A3-980A-9E6FE531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13403" r="30984" b="14176"/>
          <a:stretch/>
        </p:blipFill>
        <p:spPr>
          <a:xfrm>
            <a:off x="572503" y="400246"/>
            <a:ext cx="2445017" cy="258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A282B82-D993-4793-9AD9-7EB856CE264B}"/>
              </a:ext>
            </a:extLst>
          </p:cNvPr>
          <p:cNvSpPr txBox="1">
            <a:spLocks/>
          </p:cNvSpPr>
          <p:nvPr/>
        </p:nvSpPr>
        <p:spPr>
          <a:xfrm>
            <a:off x="352671" y="2489930"/>
            <a:ext cx="4193185" cy="6967583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 ভ্রুণ গঠন প্রক্রিয়া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ক্লিভেজ, গ্যাস্ট্রুলেশন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অর্গানোজেনেসিস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পদ্ধতির মাধ্যমে সম্পন্ন হয়।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92348E-F10B-4BFC-9513-1FB0D23CD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792557"/>
              </p:ext>
            </p:extLst>
          </p:nvPr>
        </p:nvGraphicFramePr>
        <p:xfrm>
          <a:off x="3769362" y="582752"/>
          <a:ext cx="8744865" cy="585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5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2A609A-33BA-4132-94FD-95DF6C43E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A32A609A-33BA-4132-94FD-95DF6C43E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A32A609A-33BA-4132-94FD-95DF6C43E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A32A609A-33BA-4132-94FD-95DF6C43E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87723B-9F35-445C-9C27-CB1F783C2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1387723B-9F35-445C-9C27-CB1F783C2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1387723B-9F35-445C-9C27-CB1F783C2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1387723B-9F35-445C-9C27-CB1F783C2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E72C5C-6E34-455D-BE8D-CE676A6E3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9E72C5C-6E34-455D-BE8D-CE676A6E3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9E72C5C-6E34-455D-BE8D-CE676A6E3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69E72C5C-6E34-455D-BE8D-CE676A6E3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DE3A36-CF4C-437C-B5C3-95531A13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E6DE3A36-CF4C-437C-B5C3-95531A13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E6DE3A36-CF4C-437C-B5C3-95531A13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E6DE3A36-CF4C-437C-B5C3-95531A13A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1AB83D-1F3B-4D4D-83A3-D7F465E9A826}"/>
              </a:ext>
            </a:extLst>
          </p:cNvPr>
          <p:cNvSpPr/>
          <p:nvPr/>
        </p:nvSpPr>
        <p:spPr>
          <a:xfrm>
            <a:off x="-3942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E5DDAFC-4D67-4A9C-A89F-63DD74C4C49C}"/>
              </a:ext>
            </a:extLst>
          </p:cNvPr>
          <p:cNvSpPr txBox="1">
            <a:spLocks/>
          </p:cNvSpPr>
          <p:nvPr/>
        </p:nvSpPr>
        <p:spPr>
          <a:xfrm>
            <a:off x="169817" y="365759"/>
            <a:ext cx="7106194" cy="8242663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ক্লিভেজ</a:t>
            </a:r>
            <a:endParaRPr lang="en-US" sz="6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জাইগোট মাইটোসিস বিভাজনের মাধ্যমে বিভাজিত হয়ে অসংখ্য ভ্রুণকোষ সৃষ্টি করে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ক্লিভেজে সৃষ্ট ভ্রুণের প্রতিটি কোষ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ব্লাস্টোমিয়ার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জাইগোট বহুকোষী নিরেট গোলকে পরিণত হয় তাকে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মরুলা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মরুলার ভেতর তরলপূর্ণ গহ্বরকে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ব্লাস্টুলা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বলে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 algn="l">
              <a:buFont typeface="+mj-lt"/>
              <a:buAutoNum type="romanUcPeriod"/>
            </a:pP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ব্লাষ্টুলার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ব্লাষ্টোডার্ম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তরলপূর্ণ গহ্বরকে 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ব্লাস্ট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োসিল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ব্লাষ্টুলা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ক্লিভেজ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দশার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পরিসমাপ্তি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8CFF2-3162-4784-98AA-36FF8C53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8" y="1237884"/>
            <a:ext cx="4615872" cy="44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804</Words>
  <Application>Microsoft Office PowerPoint</Application>
  <PresentationFormat>Widescreen</PresentationFormat>
  <Paragraphs>670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Sanjoy Bhowmik</cp:lastModifiedBy>
  <cp:revision>615</cp:revision>
  <dcterms:created xsi:type="dcterms:W3CDTF">2020-08-07T04:24:20Z</dcterms:created>
  <dcterms:modified xsi:type="dcterms:W3CDTF">2020-10-29T01:38:52Z</dcterms:modified>
</cp:coreProperties>
</file>