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66" r:id="rId2"/>
    <p:sldId id="268" r:id="rId3"/>
    <p:sldId id="282" r:id="rId4"/>
    <p:sldId id="284" r:id="rId5"/>
    <p:sldId id="257" r:id="rId6"/>
    <p:sldId id="280" r:id="rId7"/>
    <p:sldId id="263" r:id="rId8"/>
    <p:sldId id="281" r:id="rId9"/>
    <p:sldId id="279" r:id="rId10"/>
    <p:sldId id="261" r:id="rId11"/>
    <p:sldId id="260" r:id="rId12"/>
    <p:sldId id="259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3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C19"/>
    <a:srgbClr val="051817"/>
    <a:srgbClr val="566A87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E06E33-9032-4B29-B1ED-D6EAC9FB4CD3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4BB2F1A-3D4A-48B2-A4C8-167FB70B439D}">
      <dgm:prSet phldrT="[Text]" custT="1"/>
      <dgm:spPr/>
      <dgm:t>
        <a:bodyPr/>
        <a:lstStyle/>
        <a:p>
          <a:r>
            <a:rPr lang="en-US" sz="4400" smtClean="0">
              <a:ln/>
              <a:latin typeface="NikoshBAN" panose="02000000000000000000" pitchFamily="2" charset="0"/>
              <a:cs typeface="NikoshBAN" panose="02000000000000000000" pitchFamily="2" charset="0"/>
            </a:rPr>
            <a:t>কর্তৃ কারক</a:t>
          </a:r>
          <a:endParaRPr lang="en-US" sz="4400" dirty="0">
            <a:ln/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C01A12-E5C4-4571-8C22-17822E721288}" type="parTrans" cxnId="{2610F6E3-417F-43D4-AADC-6E8EC25A935C}">
      <dgm:prSet/>
      <dgm:spPr/>
      <dgm:t>
        <a:bodyPr/>
        <a:lstStyle/>
        <a:p>
          <a:endParaRPr lang="en-US" sz="4400">
            <a:ln>
              <a:noFill/>
            </a:ln>
            <a:solidFill>
              <a:sysClr val="windowText" lastClr="0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CEC72D-9D75-46BE-B5F8-9521999A3795}" type="sibTrans" cxnId="{2610F6E3-417F-43D4-AADC-6E8EC25A935C}">
      <dgm:prSet/>
      <dgm:spPr/>
      <dgm:t>
        <a:bodyPr/>
        <a:lstStyle/>
        <a:p>
          <a:endParaRPr lang="en-US" sz="4400">
            <a:ln>
              <a:noFill/>
            </a:ln>
            <a:solidFill>
              <a:sysClr val="windowText" lastClr="0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83F69A7-2528-436C-9DB5-4F766574E9F6}">
      <dgm:prSet phldrT="[Text]" custT="1"/>
      <dgm:spPr/>
      <dgm:t>
        <a:bodyPr/>
        <a:lstStyle/>
        <a:p>
          <a:r>
            <a:rPr lang="en-US" sz="4400" smtClean="0">
              <a:ln/>
              <a:latin typeface="NikoshBAN" panose="02000000000000000000" pitchFamily="2" charset="0"/>
              <a:cs typeface="NikoshBAN" panose="02000000000000000000" pitchFamily="2" charset="0"/>
            </a:rPr>
            <a:t>করণ কারক</a:t>
          </a:r>
          <a:endParaRPr lang="en-US" sz="4400" dirty="0">
            <a:ln/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AD12897-E78A-4B4F-943C-22ABA267E38E}" type="parTrans" cxnId="{379CC832-E63F-47F6-ADD7-125B2BBC9B3A}">
      <dgm:prSet/>
      <dgm:spPr/>
      <dgm:t>
        <a:bodyPr/>
        <a:lstStyle/>
        <a:p>
          <a:endParaRPr lang="en-US" sz="4400">
            <a:ln>
              <a:noFill/>
            </a:ln>
            <a:solidFill>
              <a:sysClr val="windowText" lastClr="0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F16B1A-BB0C-47FC-AED4-A319BDCF748B}" type="sibTrans" cxnId="{379CC832-E63F-47F6-ADD7-125B2BBC9B3A}">
      <dgm:prSet/>
      <dgm:spPr/>
      <dgm:t>
        <a:bodyPr/>
        <a:lstStyle/>
        <a:p>
          <a:endParaRPr lang="en-US" sz="4400">
            <a:ln>
              <a:noFill/>
            </a:ln>
            <a:solidFill>
              <a:sysClr val="windowText" lastClr="0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11A951-5E7F-4ADA-B164-D9D104EAA199}">
      <dgm:prSet phldrT="[Text]" custT="1"/>
      <dgm:spPr/>
      <dgm:t>
        <a:bodyPr/>
        <a:lstStyle/>
        <a:p>
          <a:r>
            <a:rPr lang="en-US" sz="4400" smtClean="0">
              <a:ln/>
              <a:latin typeface="NikoshBAN" panose="02000000000000000000" pitchFamily="2" charset="0"/>
              <a:cs typeface="NikoshBAN" panose="02000000000000000000" pitchFamily="2" charset="0"/>
            </a:rPr>
            <a:t>সম্প্রদান কারক</a:t>
          </a:r>
          <a:endParaRPr lang="en-US" sz="4400" dirty="0">
            <a:ln/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A82D493-D8BF-4F16-A4CD-DF9C07F349D3}" type="parTrans" cxnId="{2FB057B6-1419-4771-8A27-DF4AC7D6464A}">
      <dgm:prSet/>
      <dgm:spPr/>
      <dgm:t>
        <a:bodyPr/>
        <a:lstStyle/>
        <a:p>
          <a:endParaRPr lang="en-US" sz="4400">
            <a:ln>
              <a:noFill/>
            </a:ln>
            <a:solidFill>
              <a:sysClr val="windowText" lastClr="0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C81677-E1A8-46ED-82B3-57E3C87E59D3}" type="sibTrans" cxnId="{2FB057B6-1419-4771-8A27-DF4AC7D6464A}">
      <dgm:prSet/>
      <dgm:spPr/>
      <dgm:t>
        <a:bodyPr/>
        <a:lstStyle/>
        <a:p>
          <a:endParaRPr lang="en-US" sz="4400">
            <a:ln>
              <a:noFill/>
            </a:ln>
            <a:solidFill>
              <a:sysClr val="windowText" lastClr="0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B183FF-92CE-4649-93E2-8B36B22D1980}">
      <dgm:prSet phldrT="[Text]" custT="1"/>
      <dgm:spPr/>
      <dgm:t>
        <a:bodyPr/>
        <a:lstStyle/>
        <a:p>
          <a:r>
            <a:rPr lang="en-US" sz="4400" smtClean="0">
              <a:ln/>
              <a:latin typeface="NikoshBAN" panose="02000000000000000000" pitchFamily="2" charset="0"/>
              <a:cs typeface="NikoshBAN" panose="02000000000000000000" pitchFamily="2" charset="0"/>
            </a:rPr>
            <a:t>অপাদান কারক</a:t>
          </a:r>
          <a:endParaRPr lang="en-US" sz="4400" dirty="0">
            <a:ln/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3CA647-CC98-44AE-B708-0A2E20A50059}" type="parTrans" cxnId="{19D3069A-337B-43A2-8088-924B415B2F13}">
      <dgm:prSet/>
      <dgm:spPr/>
      <dgm:t>
        <a:bodyPr/>
        <a:lstStyle/>
        <a:p>
          <a:endParaRPr lang="en-US" sz="4400">
            <a:ln>
              <a:noFill/>
            </a:ln>
            <a:solidFill>
              <a:sysClr val="windowText" lastClr="0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863ECF-2194-4CA8-AAAD-4E31E948FC24}" type="sibTrans" cxnId="{19D3069A-337B-43A2-8088-924B415B2F13}">
      <dgm:prSet/>
      <dgm:spPr/>
      <dgm:t>
        <a:bodyPr/>
        <a:lstStyle/>
        <a:p>
          <a:endParaRPr lang="en-US" sz="4400">
            <a:ln>
              <a:noFill/>
            </a:ln>
            <a:solidFill>
              <a:sysClr val="windowText" lastClr="0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2BE147-FD74-49D0-A4DC-8EC17824FF7C}">
      <dgm:prSet phldrT="[Text]" custT="1"/>
      <dgm:spPr/>
      <dgm:t>
        <a:bodyPr/>
        <a:lstStyle/>
        <a:p>
          <a:r>
            <a:rPr lang="en-US" sz="4400" smtClean="0">
              <a:ln/>
              <a:latin typeface="NikoshBAN" panose="02000000000000000000" pitchFamily="2" charset="0"/>
              <a:cs typeface="NikoshBAN" panose="02000000000000000000" pitchFamily="2" charset="0"/>
            </a:rPr>
            <a:t>অধিকরণ কারক</a:t>
          </a:r>
          <a:endParaRPr lang="en-US" sz="4400" dirty="0">
            <a:ln/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D9A00A1-AECF-4AFE-9164-E5B4DFCF93AA}" type="parTrans" cxnId="{FED586AB-EEC0-4C80-8692-991FE948C8DB}">
      <dgm:prSet/>
      <dgm:spPr/>
      <dgm:t>
        <a:bodyPr/>
        <a:lstStyle/>
        <a:p>
          <a:endParaRPr lang="en-US" sz="4400">
            <a:ln>
              <a:noFill/>
            </a:ln>
            <a:solidFill>
              <a:sysClr val="windowText" lastClr="0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BD6408-54B1-41BF-A9E6-B9872B4B437E}" type="sibTrans" cxnId="{FED586AB-EEC0-4C80-8692-991FE948C8DB}">
      <dgm:prSet/>
      <dgm:spPr/>
      <dgm:t>
        <a:bodyPr/>
        <a:lstStyle/>
        <a:p>
          <a:endParaRPr lang="en-US" sz="4400">
            <a:ln>
              <a:noFill/>
            </a:ln>
            <a:solidFill>
              <a:sysClr val="windowText" lastClr="0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5F46C3-F13D-40A7-A94C-95FEE73E449F}">
      <dgm:prSet custT="1"/>
      <dgm:spPr/>
      <dgm:t>
        <a:bodyPr/>
        <a:lstStyle/>
        <a:p>
          <a:r>
            <a:rPr lang="en-US" sz="4400" smtClean="0">
              <a:ln/>
              <a:latin typeface="NikoshBAN" panose="02000000000000000000" pitchFamily="2" charset="0"/>
              <a:cs typeface="NikoshBAN" panose="02000000000000000000" pitchFamily="2" charset="0"/>
            </a:rPr>
            <a:t>কর্ম কারক</a:t>
          </a:r>
          <a:endParaRPr lang="en-US" sz="4400" dirty="0">
            <a:ln/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8C8D48-EF4F-4E28-87FA-2CFE23544595}" type="parTrans" cxnId="{5867B72D-831E-463B-8709-A37EB0DAA98C}">
      <dgm:prSet/>
      <dgm:spPr/>
      <dgm:t>
        <a:bodyPr/>
        <a:lstStyle/>
        <a:p>
          <a:endParaRPr lang="en-US" sz="4400">
            <a:ln>
              <a:noFill/>
            </a:ln>
            <a:solidFill>
              <a:sysClr val="windowText" lastClr="0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623AD6-3687-493B-89B6-62EB6F927432}" type="sibTrans" cxnId="{5867B72D-831E-463B-8709-A37EB0DAA98C}">
      <dgm:prSet/>
      <dgm:spPr/>
      <dgm:t>
        <a:bodyPr/>
        <a:lstStyle/>
        <a:p>
          <a:endParaRPr lang="en-US" sz="4400">
            <a:ln>
              <a:noFill/>
            </a:ln>
            <a:solidFill>
              <a:sysClr val="windowText" lastClr="0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403A84A-E498-4E4B-97D4-F057BF37A7F7}" type="pres">
      <dgm:prSet presAssocID="{11E06E33-9032-4B29-B1ED-D6EAC9FB4C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45B14B-DB7C-4449-9FAF-7241124E9F89}" type="pres">
      <dgm:prSet presAssocID="{54BB2F1A-3D4A-48B2-A4C8-167FB70B439D}" presName="node" presStyleLbl="node1" presStyleIdx="0" presStyleCnt="6" custScaleX="256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D75CC-1404-4A87-8534-72773CA88C0B}" type="pres">
      <dgm:prSet presAssocID="{54BB2F1A-3D4A-48B2-A4C8-167FB70B439D}" presName="spNode" presStyleCnt="0"/>
      <dgm:spPr/>
    </dgm:pt>
    <dgm:pt modelId="{32726B93-5F69-47C9-AE08-3CF01E68DDAB}" type="pres">
      <dgm:prSet presAssocID="{ECCEC72D-9D75-46BE-B5F8-9521999A3795}" presName="sibTrans" presStyleLbl="sibTrans1D1" presStyleIdx="0" presStyleCnt="6"/>
      <dgm:spPr/>
      <dgm:t>
        <a:bodyPr/>
        <a:lstStyle/>
        <a:p>
          <a:endParaRPr lang="en-US"/>
        </a:p>
      </dgm:t>
    </dgm:pt>
    <dgm:pt modelId="{47EA0710-9BE6-43A0-8402-44B0408BE3E8}" type="pres">
      <dgm:prSet presAssocID="{D25F46C3-F13D-40A7-A94C-95FEE73E449F}" presName="node" presStyleLbl="node1" presStyleIdx="1" presStyleCnt="6" custScaleX="237882" custRadScaleRad="89409" custRadScaleInc="39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BBD76E-B28D-4DBD-827F-C9087DB34318}" type="pres">
      <dgm:prSet presAssocID="{D25F46C3-F13D-40A7-A94C-95FEE73E449F}" presName="spNode" presStyleCnt="0"/>
      <dgm:spPr/>
    </dgm:pt>
    <dgm:pt modelId="{73E05EA7-788D-4DEA-B0F6-9BD53E2C98D0}" type="pres">
      <dgm:prSet presAssocID="{55623AD6-3687-493B-89B6-62EB6F927432}" presName="sibTrans" presStyleLbl="sibTrans1D1" presStyleIdx="1" presStyleCnt="6"/>
      <dgm:spPr/>
      <dgm:t>
        <a:bodyPr/>
        <a:lstStyle/>
        <a:p>
          <a:endParaRPr lang="en-US"/>
        </a:p>
      </dgm:t>
    </dgm:pt>
    <dgm:pt modelId="{E6400431-B45B-49CA-8687-E9846AA51EBB}" type="pres">
      <dgm:prSet presAssocID="{F83F69A7-2528-436C-9DB5-4F766574E9F6}" presName="node" presStyleLbl="node1" presStyleIdx="2" presStyleCnt="6" custScaleX="241378" custRadScaleRad="94345" custRadScaleInc="-33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7CA5B-717A-43B5-B0D2-DBDEBCEF06A4}" type="pres">
      <dgm:prSet presAssocID="{F83F69A7-2528-436C-9DB5-4F766574E9F6}" presName="spNode" presStyleCnt="0"/>
      <dgm:spPr/>
    </dgm:pt>
    <dgm:pt modelId="{D0E4F34F-6C0D-476B-BB19-1F0378295F32}" type="pres">
      <dgm:prSet presAssocID="{51F16B1A-BB0C-47FC-AED4-A319BDCF748B}" presName="sibTrans" presStyleLbl="sibTrans1D1" presStyleIdx="2" presStyleCnt="6"/>
      <dgm:spPr/>
      <dgm:t>
        <a:bodyPr/>
        <a:lstStyle/>
        <a:p>
          <a:endParaRPr lang="en-US"/>
        </a:p>
      </dgm:t>
    </dgm:pt>
    <dgm:pt modelId="{B3FE025F-8292-4920-9C4F-8AB10F763653}" type="pres">
      <dgm:prSet presAssocID="{1411A951-5E7F-4ADA-B164-D9D104EAA199}" presName="node" presStyleLbl="node1" presStyleIdx="3" presStyleCnt="6" custScaleX="281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E13A2-38FD-4F77-A72E-C93D82660408}" type="pres">
      <dgm:prSet presAssocID="{1411A951-5E7F-4ADA-B164-D9D104EAA199}" presName="spNode" presStyleCnt="0"/>
      <dgm:spPr/>
    </dgm:pt>
    <dgm:pt modelId="{C06AF62D-3937-4AF8-9A8D-2ED77D2E383A}" type="pres">
      <dgm:prSet presAssocID="{C6C81677-E1A8-46ED-82B3-57E3C87E59D3}" presName="sibTrans" presStyleLbl="sibTrans1D1" presStyleIdx="3" presStyleCnt="6"/>
      <dgm:spPr/>
      <dgm:t>
        <a:bodyPr/>
        <a:lstStyle/>
        <a:p>
          <a:endParaRPr lang="en-US"/>
        </a:p>
      </dgm:t>
    </dgm:pt>
    <dgm:pt modelId="{84DAFBF9-1B52-4669-BC12-667B69B101BF}" type="pres">
      <dgm:prSet presAssocID="{DAB183FF-92CE-4649-93E2-8B36B22D1980}" presName="node" presStyleLbl="node1" presStyleIdx="4" presStyleCnt="6" custScaleX="240845" custRadScaleRad="94098" custRadScaleInc="34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14F41C-5D47-4CC3-9715-88A44183A96E}" type="pres">
      <dgm:prSet presAssocID="{DAB183FF-92CE-4649-93E2-8B36B22D1980}" presName="spNode" presStyleCnt="0"/>
      <dgm:spPr/>
    </dgm:pt>
    <dgm:pt modelId="{15F46109-45F7-4F2A-BB9B-64D31657544B}" type="pres">
      <dgm:prSet presAssocID="{39863ECF-2194-4CA8-AAAD-4E31E948FC24}" presName="sibTrans" presStyleLbl="sibTrans1D1" presStyleIdx="4" presStyleCnt="6"/>
      <dgm:spPr/>
      <dgm:t>
        <a:bodyPr/>
        <a:lstStyle/>
        <a:p>
          <a:endParaRPr lang="en-US"/>
        </a:p>
      </dgm:t>
    </dgm:pt>
    <dgm:pt modelId="{157545A5-A649-414E-8F31-4E35E35F80D3}" type="pres">
      <dgm:prSet presAssocID="{882BE147-FD74-49D0-A4DC-8EC17824FF7C}" presName="node" presStyleLbl="node1" presStyleIdx="5" presStyleCnt="6" custScaleX="248722" custRadScaleRad="94543" custRadScaleInc="-41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24A13-8E89-40DA-89AA-4FA70B28DF6F}" type="pres">
      <dgm:prSet presAssocID="{882BE147-FD74-49D0-A4DC-8EC17824FF7C}" presName="spNode" presStyleCnt="0"/>
      <dgm:spPr/>
    </dgm:pt>
    <dgm:pt modelId="{6314773F-90EE-42D8-8C1F-AB69D2D0BA82}" type="pres">
      <dgm:prSet presAssocID="{F6BD6408-54B1-41BF-A9E6-B9872B4B437E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8C1B8D12-519B-4C71-AED1-D62A1BF9181E}" type="presOf" srcId="{39863ECF-2194-4CA8-AAAD-4E31E948FC24}" destId="{15F46109-45F7-4F2A-BB9B-64D31657544B}" srcOrd="0" destOrd="0" presId="urn:microsoft.com/office/officeart/2005/8/layout/cycle6"/>
    <dgm:cxn modelId="{D8E6DBC6-D0CD-499F-A89A-80385CE230E4}" type="presOf" srcId="{54BB2F1A-3D4A-48B2-A4C8-167FB70B439D}" destId="{1345B14B-DB7C-4449-9FAF-7241124E9F89}" srcOrd="0" destOrd="0" presId="urn:microsoft.com/office/officeart/2005/8/layout/cycle6"/>
    <dgm:cxn modelId="{94C518C9-0C19-4A9C-9F91-E166DFABD9D4}" type="presOf" srcId="{51F16B1A-BB0C-47FC-AED4-A319BDCF748B}" destId="{D0E4F34F-6C0D-476B-BB19-1F0378295F32}" srcOrd="0" destOrd="0" presId="urn:microsoft.com/office/officeart/2005/8/layout/cycle6"/>
    <dgm:cxn modelId="{41E60B52-BD4E-4300-B19B-B5396A2A6177}" type="presOf" srcId="{F6BD6408-54B1-41BF-A9E6-B9872B4B437E}" destId="{6314773F-90EE-42D8-8C1F-AB69D2D0BA82}" srcOrd="0" destOrd="0" presId="urn:microsoft.com/office/officeart/2005/8/layout/cycle6"/>
    <dgm:cxn modelId="{2FB057B6-1419-4771-8A27-DF4AC7D6464A}" srcId="{11E06E33-9032-4B29-B1ED-D6EAC9FB4CD3}" destId="{1411A951-5E7F-4ADA-B164-D9D104EAA199}" srcOrd="3" destOrd="0" parTransId="{0A82D493-D8BF-4F16-A4CD-DF9C07F349D3}" sibTransId="{C6C81677-E1A8-46ED-82B3-57E3C87E59D3}"/>
    <dgm:cxn modelId="{045E4DC4-6E0D-4BEA-81EA-E41134426006}" type="presOf" srcId="{D25F46C3-F13D-40A7-A94C-95FEE73E449F}" destId="{47EA0710-9BE6-43A0-8402-44B0408BE3E8}" srcOrd="0" destOrd="0" presId="urn:microsoft.com/office/officeart/2005/8/layout/cycle6"/>
    <dgm:cxn modelId="{2610F6E3-417F-43D4-AADC-6E8EC25A935C}" srcId="{11E06E33-9032-4B29-B1ED-D6EAC9FB4CD3}" destId="{54BB2F1A-3D4A-48B2-A4C8-167FB70B439D}" srcOrd="0" destOrd="0" parTransId="{3AC01A12-E5C4-4571-8C22-17822E721288}" sibTransId="{ECCEC72D-9D75-46BE-B5F8-9521999A3795}"/>
    <dgm:cxn modelId="{4C15A51F-6E2D-4A4D-ABDA-438730F3DE84}" type="presOf" srcId="{F83F69A7-2528-436C-9DB5-4F766574E9F6}" destId="{E6400431-B45B-49CA-8687-E9846AA51EBB}" srcOrd="0" destOrd="0" presId="urn:microsoft.com/office/officeart/2005/8/layout/cycle6"/>
    <dgm:cxn modelId="{FED586AB-EEC0-4C80-8692-991FE948C8DB}" srcId="{11E06E33-9032-4B29-B1ED-D6EAC9FB4CD3}" destId="{882BE147-FD74-49D0-A4DC-8EC17824FF7C}" srcOrd="5" destOrd="0" parTransId="{ED9A00A1-AECF-4AFE-9164-E5B4DFCF93AA}" sibTransId="{F6BD6408-54B1-41BF-A9E6-B9872B4B437E}"/>
    <dgm:cxn modelId="{F98D355C-83D8-4600-905F-D22DE12A8007}" type="presOf" srcId="{11E06E33-9032-4B29-B1ED-D6EAC9FB4CD3}" destId="{F403A84A-E498-4E4B-97D4-F057BF37A7F7}" srcOrd="0" destOrd="0" presId="urn:microsoft.com/office/officeart/2005/8/layout/cycle6"/>
    <dgm:cxn modelId="{93876F67-4A52-4A5C-81C5-14C41188A356}" type="presOf" srcId="{DAB183FF-92CE-4649-93E2-8B36B22D1980}" destId="{84DAFBF9-1B52-4669-BC12-667B69B101BF}" srcOrd="0" destOrd="0" presId="urn:microsoft.com/office/officeart/2005/8/layout/cycle6"/>
    <dgm:cxn modelId="{19D3069A-337B-43A2-8088-924B415B2F13}" srcId="{11E06E33-9032-4B29-B1ED-D6EAC9FB4CD3}" destId="{DAB183FF-92CE-4649-93E2-8B36B22D1980}" srcOrd="4" destOrd="0" parTransId="{993CA647-CC98-44AE-B708-0A2E20A50059}" sibTransId="{39863ECF-2194-4CA8-AAAD-4E31E948FC24}"/>
    <dgm:cxn modelId="{F5350759-3176-4ED5-9F39-B0212EB8686F}" type="presOf" srcId="{1411A951-5E7F-4ADA-B164-D9D104EAA199}" destId="{B3FE025F-8292-4920-9C4F-8AB10F763653}" srcOrd="0" destOrd="0" presId="urn:microsoft.com/office/officeart/2005/8/layout/cycle6"/>
    <dgm:cxn modelId="{A261D2B1-9BA0-45D1-B3F8-D5C06AF6823F}" type="presOf" srcId="{ECCEC72D-9D75-46BE-B5F8-9521999A3795}" destId="{32726B93-5F69-47C9-AE08-3CF01E68DDAB}" srcOrd="0" destOrd="0" presId="urn:microsoft.com/office/officeart/2005/8/layout/cycle6"/>
    <dgm:cxn modelId="{BC87339A-A97F-47B7-AB57-8BC78E2D46F6}" type="presOf" srcId="{C6C81677-E1A8-46ED-82B3-57E3C87E59D3}" destId="{C06AF62D-3937-4AF8-9A8D-2ED77D2E383A}" srcOrd="0" destOrd="0" presId="urn:microsoft.com/office/officeart/2005/8/layout/cycle6"/>
    <dgm:cxn modelId="{5867B72D-831E-463B-8709-A37EB0DAA98C}" srcId="{11E06E33-9032-4B29-B1ED-D6EAC9FB4CD3}" destId="{D25F46C3-F13D-40A7-A94C-95FEE73E449F}" srcOrd="1" destOrd="0" parTransId="{C38C8D48-EF4F-4E28-87FA-2CFE23544595}" sibTransId="{55623AD6-3687-493B-89B6-62EB6F927432}"/>
    <dgm:cxn modelId="{D4EF499C-3326-4BD2-B0BD-5645F1A8787A}" type="presOf" srcId="{882BE147-FD74-49D0-A4DC-8EC17824FF7C}" destId="{157545A5-A649-414E-8F31-4E35E35F80D3}" srcOrd="0" destOrd="0" presId="urn:microsoft.com/office/officeart/2005/8/layout/cycle6"/>
    <dgm:cxn modelId="{5AEC56C3-DB38-48F8-ABD5-D8B095B31BA2}" type="presOf" srcId="{55623AD6-3687-493B-89B6-62EB6F927432}" destId="{73E05EA7-788D-4DEA-B0F6-9BD53E2C98D0}" srcOrd="0" destOrd="0" presId="urn:microsoft.com/office/officeart/2005/8/layout/cycle6"/>
    <dgm:cxn modelId="{379CC832-E63F-47F6-ADD7-125B2BBC9B3A}" srcId="{11E06E33-9032-4B29-B1ED-D6EAC9FB4CD3}" destId="{F83F69A7-2528-436C-9DB5-4F766574E9F6}" srcOrd="2" destOrd="0" parTransId="{FAD12897-E78A-4B4F-943C-22ABA267E38E}" sibTransId="{51F16B1A-BB0C-47FC-AED4-A319BDCF748B}"/>
    <dgm:cxn modelId="{008AB056-EDD2-4A4A-ACD5-5B32515B7C66}" type="presParOf" srcId="{F403A84A-E498-4E4B-97D4-F057BF37A7F7}" destId="{1345B14B-DB7C-4449-9FAF-7241124E9F89}" srcOrd="0" destOrd="0" presId="urn:microsoft.com/office/officeart/2005/8/layout/cycle6"/>
    <dgm:cxn modelId="{CD07E8E2-54CE-4C7F-8E7C-ED247F4A2312}" type="presParOf" srcId="{F403A84A-E498-4E4B-97D4-F057BF37A7F7}" destId="{1D3D75CC-1404-4A87-8534-72773CA88C0B}" srcOrd="1" destOrd="0" presId="urn:microsoft.com/office/officeart/2005/8/layout/cycle6"/>
    <dgm:cxn modelId="{83977ADB-AB74-4EE2-9833-2D59DC98FC2D}" type="presParOf" srcId="{F403A84A-E498-4E4B-97D4-F057BF37A7F7}" destId="{32726B93-5F69-47C9-AE08-3CF01E68DDAB}" srcOrd="2" destOrd="0" presId="urn:microsoft.com/office/officeart/2005/8/layout/cycle6"/>
    <dgm:cxn modelId="{E97F1AB2-F520-4569-A8CE-20C38C683F20}" type="presParOf" srcId="{F403A84A-E498-4E4B-97D4-F057BF37A7F7}" destId="{47EA0710-9BE6-43A0-8402-44B0408BE3E8}" srcOrd="3" destOrd="0" presId="urn:microsoft.com/office/officeart/2005/8/layout/cycle6"/>
    <dgm:cxn modelId="{A7568003-E86E-42EC-A09F-63A9F3C78D44}" type="presParOf" srcId="{F403A84A-E498-4E4B-97D4-F057BF37A7F7}" destId="{79BBD76E-B28D-4DBD-827F-C9087DB34318}" srcOrd="4" destOrd="0" presId="urn:microsoft.com/office/officeart/2005/8/layout/cycle6"/>
    <dgm:cxn modelId="{A858F566-4118-4DC5-B2B6-66367972BA77}" type="presParOf" srcId="{F403A84A-E498-4E4B-97D4-F057BF37A7F7}" destId="{73E05EA7-788D-4DEA-B0F6-9BD53E2C98D0}" srcOrd="5" destOrd="0" presId="urn:microsoft.com/office/officeart/2005/8/layout/cycle6"/>
    <dgm:cxn modelId="{6F90B4A2-6CA4-4E4C-8005-D677D6189B80}" type="presParOf" srcId="{F403A84A-E498-4E4B-97D4-F057BF37A7F7}" destId="{E6400431-B45B-49CA-8687-E9846AA51EBB}" srcOrd="6" destOrd="0" presId="urn:microsoft.com/office/officeart/2005/8/layout/cycle6"/>
    <dgm:cxn modelId="{D4CD64F0-7F6C-4426-9B1A-5ABA2C1C46BC}" type="presParOf" srcId="{F403A84A-E498-4E4B-97D4-F057BF37A7F7}" destId="{DAC7CA5B-717A-43B5-B0D2-DBDEBCEF06A4}" srcOrd="7" destOrd="0" presId="urn:microsoft.com/office/officeart/2005/8/layout/cycle6"/>
    <dgm:cxn modelId="{9E507C22-D9F4-4401-92D2-F92D93BAF51D}" type="presParOf" srcId="{F403A84A-E498-4E4B-97D4-F057BF37A7F7}" destId="{D0E4F34F-6C0D-476B-BB19-1F0378295F32}" srcOrd="8" destOrd="0" presId="urn:microsoft.com/office/officeart/2005/8/layout/cycle6"/>
    <dgm:cxn modelId="{A869C718-5366-4B5E-981E-E56C8EE7657F}" type="presParOf" srcId="{F403A84A-E498-4E4B-97D4-F057BF37A7F7}" destId="{B3FE025F-8292-4920-9C4F-8AB10F763653}" srcOrd="9" destOrd="0" presId="urn:microsoft.com/office/officeart/2005/8/layout/cycle6"/>
    <dgm:cxn modelId="{1F4DA45F-EC58-44A7-8420-9AC647A24F7F}" type="presParOf" srcId="{F403A84A-E498-4E4B-97D4-F057BF37A7F7}" destId="{C66E13A2-38FD-4F77-A72E-C93D82660408}" srcOrd="10" destOrd="0" presId="urn:microsoft.com/office/officeart/2005/8/layout/cycle6"/>
    <dgm:cxn modelId="{B2C08010-D685-4106-A1FD-F06863F564D8}" type="presParOf" srcId="{F403A84A-E498-4E4B-97D4-F057BF37A7F7}" destId="{C06AF62D-3937-4AF8-9A8D-2ED77D2E383A}" srcOrd="11" destOrd="0" presId="urn:microsoft.com/office/officeart/2005/8/layout/cycle6"/>
    <dgm:cxn modelId="{741D2A10-4092-4C6F-96E9-26C1E24DBB1F}" type="presParOf" srcId="{F403A84A-E498-4E4B-97D4-F057BF37A7F7}" destId="{84DAFBF9-1B52-4669-BC12-667B69B101BF}" srcOrd="12" destOrd="0" presId="urn:microsoft.com/office/officeart/2005/8/layout/cycle6"/>
    <dgm:cxn modelId="{FEFAE837-97BC-4DBF-BB8B-03575F32C426}" type="presParOf" srcId="{F403A84A-E498-4E4B-97D4-F057BF37A7F7}" destId="{0714F41C-5D47-4CC3-9715-88A44183A96E}" srcOrd="13" destOrd="0" presId="urn:microsoft.com/office/officeart/2005/8/layout/cycle6"/>
    <dgm:cxn modelId="{E5405260-DA34-4845-8F17-9FC935259040}" type="presParOf" srcId="{F403A84A-E498-4E4B-97D4-F057BF37A7F7}" destId="{15F46109-45F7-4F2A-BB9B-64D31657544B}" srcOrd="14" destOrd="0" presId="urn:microsoft.com/office/officeart/2005/8/layout/cycle6"/>
    <dgm:cxn modelId="{7DB7948D-6B49-4957-890B-DA2C651CC689}" type="presParOf" srcId="{F403A84A-E498-4E4B-97D4-F057BF37A7F7}" destId="{157545A5-A649-414E-8F31-4E35E35F80D3}" srcOrd="15" destOrd="0" presId="urn:microsoft.com/office/officeart/2005/8/layout/cycle6"/>
    <dgm:cxn modelId="{DBA048A4-BD50-4921-A53B-C978B9855F3B}" type="presParOf" srcId="{F403A84A-E498-4E4B-97D4-F057BF37A7F7}" destId="{24E24A13-8E89-40DA-89AA-4FA70B28DF6F}" srcOrd="16" destOrd="0" presId="urn:microsoft.com/office/officeart/2005/8/layout/cycle6"/>
    <dgm:cxn modelId="{6112381D-29B6-4E28-BD8A-5412FC022BDA}" type="presParOf" srcId="{F403A84A-E498-4E4B-97D4-F057BF37A7F7}" destId="{6314773F-90EE-42D8-8C1F-AB69D2D0BA82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28AB6-9A82-4346-96E7-985660AC1EF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1B60D-686B-473C-9453-B4F6CDB98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09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449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যে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কোন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ছবি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সংশ্লিষ্ট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কোন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ছবি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স্বাগত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জানানো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যেতে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</a:t>
            </a:r>
            <a:r>
              <a:rPr lang="en-US" baseline="0" dirty="0" smtClean="0"/>
              <a:t>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9387C-94B6-4E3E-9CAF-127221778B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89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79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এই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স্লাইডটি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হাইড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রাখা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যেতে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আবার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শিক্ষক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ইচ্ছে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করলে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দেখাতেও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পারেন</a:t>
            </a:r>
            <a:r>
              <a:rPr lang="en-US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72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73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26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73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02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44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93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4CB8-D200-4F7C-B6FF-D784D53A977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4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C4DD-6F3B-41A5-94BF-3AB2909AB55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545D-A75F-4D57-8F93-4A4F4CAA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1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C4DD-6F3B-41A5-94BF-3AB2909AB55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545D-A75F-4D57-8F93-4A4F4CAA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C4DD-6F3B-41A5-94BF-3AB2909AB55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545D-A75F-4D57-8F93-4A4F4CAA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1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C4DD-6F3B-41A5-94BF-3AB2909AB55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545D-A75F-4D57-8F93-4A4F4CAA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9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C4DD-6F3B-41A5-94BF-3AB2909AB55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545D-A75F-4D57-8F93-4A4F4CAA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7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C4DD-6F3B-41A5-94BF-3AB2909AB55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545D-A75F-4D57-8F93-4A4F4CAA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3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C4DD-6F3B-41A5-94BF-3AB2909AB55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545D-A75F-4D57-8F93-4A4F4CAA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0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C4DD-6F3B-41A5-94BF-3AB2909AB55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545D-A75F-4D57-8F93-4A4F4CAA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4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C4DD-6F3B-41A5-94BF-3AB2909AB55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545D-A75F-4D57-8F93-4A4F4CAA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7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C4DD-6F3B-41A5-94BF-3AB2909AB55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545D-A75F-4D57-8F93-4A4F4CAA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8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C4DD-6F3B-41A5-94BF-3AB2909AB55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545D-A75F-4D57-8F93-4A4F4CAA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08858" y="145143"/>
            <a:ext cx="8926286" cy="6574972"/>
          </a:xfrm>
          <a:prstGeom prst="rect">
            <a:avLst/>
          </a:prstGeom>
          <a:noFill/>
          <a:ln w="114300" cmpd="thickThin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7699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633" y="528033"/>
            <a:ext cx="8342738" cy="580837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3" name="Rounded Rectangle 2"/>
          <p:cNvSpPr/>
          <p:nvPr/>
        </p:nvSpPr>
        <p:spPr>
          <a:xfrm>
            <a:off x="1049829" y="2997270"/>
            <a:ext cx="7131475" cy="7156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4" name="Rounded Rectangle 3"/>
          <p:cNvSpPr/>
          <p:nvPr/>
        </p:nvSpPr>
        <p:spPr>
          <a:xfrm>
            <a:off x="1049829" y="1355211"/>
            <a:ext cx="7131475" cy="7156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  <p:sp>
        <p:nvSpPr>
          <p:cNvPr id="5" name="Rounded Rectangle 4"/>
          <p:cNvSpPr/>
          <p:nvPr/>
        </p:nvSpPr>
        <p:spPr>
          <a:xfrm>
            <a:off x="1049829" y="4800313"/>
            <a:ext cx="7131475" cy="7156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25"/>
          </a:p>
        </p:txBody>
      </p:sp>
    </p:spTree>
    <p:extLst>
      <p:ext uri="{BB962C8B-B14F-4D97-AF65-F5344CB8AC3E}">
        <p14:creationId xmlns:p14="http://schemas.microsoft.com/office/powerpoint/2010/main" val="329804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730" y="2190005"/>
            <a:ext cx="845617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প্রাথমিকভাবে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bn-IN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বিভক্তিকে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ভাগগুলি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3585" y="547953"/>
            <a:ext cx="38552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বিভক্তির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7004" y="1517292"/>
            <a:ext cx="8913358" cy="0"/>
          </a:xfrm>
          <a:prstGeom prst="line">
            <a:avLst/>
          </a:prstGeom>
          <a:ln w="1143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19519" y="4211914"/>
            <a:ext cx="408555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১.ক্রিয়া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২.শব্দ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84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287" y="1475409"/>
            <a:ext cx="84690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ক্রিয়াপদ ছাড়া অন্য পদের সাথে যে সকল বিভক্তি যুক্ত হয়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উত্তরে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2681" y="239413"/>
            <a:ext cx="23882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2593" y="4865539"/>
            <a:ext cx="7913079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50" spc="-113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প্রথমা</a:t>
            </a:r>
            <a:r>
              <a:rPr lang="en-US" sz="4050" spc="-113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50" spc="-113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দ্বিতীয়া</a:t>
            </a:r>
            <a:r>
              <a:rPr lang="en-US" sz="4050" spc="-113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50" spc="-113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তৃতীয়া</a:t>
            </a:r>
            <a:r>
              <a:rPr lang="en-US" sz="4050" spc="-113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50" spc="-113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চতুর্থী</a:t>
            </a:r>
            <a:r>
              <a:rPr lang="en-US" sz="4050" spc="-113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50" spc="-113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পঞ্চমী</a:t>
            </a:r>
            <a:r>
              <a:rPr lang="en-US" sz="4050" spc="-113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50" spc="-113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ষষ্ঠী</a:t>
            </a:r>
            <a:r>
              <a:rPr lang="en-US" sz="4050" spc="-113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50" spc="-113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সপ্তমী</a:t>
            </a:r>
            <a:r>
              <a:rPr lang="en-US" sz="4050" spc="-113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50" spc="-113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2373" y="3754241"/>
            <a:ext cx="57231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7235" y="2583404"/>
            <a:ext cx="3950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+ এ=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7004" y="1130924"/>
            <a:ext cx="8913358" cy="0"/>
          </a:xfrm>
          <a:prstGeom prst="line">
            <a:avLst/>
          </a:prstGeom>
          <a:ln w="1143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12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28009"/>
              </p:ext>
            </p:extLst>
          </p:nvPr>
        </p:nvGraphicFramePr>
        <p:xfrm>
          <a:off x="476518" y="1107577"/>
          <a:ext cx="8203843" cy="5364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31432"/>
                <a:gridCol w="3972411"/>
              </a:tblGrid>
              <a:tr h="655213">
                <a:tc>
                  <a:txBody>
                    <a:bodyPr/>
                    <a:lstStyle/>
                    <a:p>
                      <a:pPr algn="ctr"/>
                      <a:r>
                        <a:rPr lang="as-IN" sz="4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বিভক্তির নাম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4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বিভক্তি</a:t>
                      </a:r>
                    </a:p>
                  </a:txBody>
                  <a:tcPr marL="0" marR="0" marT="0" marB="0" anchor="ctr"/>
                </a:tc>
              </a:tr>
              <a:tr h="655213">
                <a:tc>
                  <a:txBody>
                    <a:bodyPr/>
                    <a:lstStyle/>
                    <a:p>
                      <a:pPr algn="ctr"/>
                      <a:r>
                        <a:rPr lang="as-IN" sz="4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প্রথমা বা শূণ্য বিভক্তি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as-IN" sz="44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655213">
                <a:tc>
                  <a:txBody>
                    <a:bodyPr/>
                    <a:lstStyle/>
                    <a:p>
                      <a:pPr algn="ctr"/>
                      <a:r>
                        <a:rPr lang="as-IN" sz="44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দ্বিতীয়া বিভক্তি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as-IN" sz="44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655213">
                <a:tc>
                  <a:txBody>
                    <a:bodyPr/>
                    <a:lstStyle/>
                    <a:p>
                      <a:pPr algn="ctr"/>
                      <a:r>
                        <a:rPr lang="as-IN" sz="4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তৃতীয়া বিভক্তি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as-IN" sz="44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655213">
                <a:tc>
                  <a:txBody>
                    <a:bodyPr/>
                    <a:lstStyle/>
                    <a:p>
                      <a:pPr algn="ctr"/>
                      <a:r>
                        <a:rPr lang="as-IN" sz="44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চতুর্থী বিভক্তি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as-IN" sz="44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655213">
                <a:tc>
                  <a:txBody>
                    <a:bodyPr/>
                    <a:lstStyle/>
                    <a:p>
                      <a:pPr algn="ctr"/>
                      <a:r>
                        <a:rPr lang="as-IN" sz="4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পঞ্চমী বিভক্তি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as-IN" sz="44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655213">
                <a:tc>
                  <a:txBody>
                    <a:bodyPr/>
                    <a:lstStyle/>
                    <a:p>
                      <a:pPr algn="ctr"/>
                      <a:r>
                        <a:rPr lang="as-IN" sz="44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ষষ্ঠী বিভক্তি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as-IN" sz="44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0" marT="0" marB="0" anchor="ctr"/>
                </a:tc>
              </a:tr>
              <a:tr h="655213">
                <a:tc>
                  <a:txBody>
                    <a:bodyPr/>
                    <a:lstStyle/>
                    <a:p>
                      <a:pPr algn="ctr"/>
                      <a:r>
                        <a:rPr lang="as-IN" sz="44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সপ্তমী বিভক্তি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as-IN" sz="44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14036" y="237919"/>
            <a:ext cx="3465817" cy="74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bn-IN" sz="44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শব্দ বিভক্তি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7004" y="911984"/>
            <a:ext cx="8913358" cy="0"/>
          </a:xfrm>
          <a:prstGeom prst="line">
            <a:avLst/>
          </a:prstGeom>
          <a:ln w="1143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84276" y="1749189"/>
            <a:ext cx="2603920" cy="66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০, অ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879900" y="5750643"/>
            <a:ext cx="3640783" cy="734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এ, য়, তে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608054" y="2461235"/>
            <a:ext cx="1956364" cy="66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কে, রে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843118" y="3088380"/>
            <a:ext cx="3640783" cy="734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দ্বারা, দিয়া, কর্তৃক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894634" y="3713075"/>
            <a:ext cx="3640783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কে, রে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868875" y="4419869"/>
            <a:ext cx="3640783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হইতে, থেকে, চেয়ে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868875" y="5075960"/>
            <a:ext cx="3640783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র, এর</a:t>
            </a:r>
          </a:p>
        </p:txBody>
      </p:sp>
    </p:spTree>
    <p:extLst>
      <p:ext uri="{BB962C8B-B14F-4D97-AF65-F5344CB8AC3E}">
        <p14:creationId xmlns:p14="http://schemas.microsoft.com/office/powerpoint/2010/main" val="371500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209" y="668876"/>
            <a:ext cx="6524625" cy="762000"/>
          </a:xfr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শূন্য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প্রথমা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বিভক্তি</a:t>
            </a:r>
            <a:endParaRPr lang="en-US" sz="5400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80532" y="2151972"/>
            <a:ext cx="6226341" cy="850447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১.ফারহান </a:t>
            </a:r>
            <a:r>
              <a:rPr lang="en-US" sz="5400" spc="32" dirty="0" err="1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54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80531" y="3302454"/>
            <a:ext cx="5299983" cy="8382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২.বৃষ্টি </a:t>
            </a:r>
            <a:r>
              <a:rPr lang="en-US" sz="5400" spc="32" dirty="0" err="1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54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টাপুর</a:t>
            </a:r>
            <a:r>
              <a:rPr lang="en-US" sz="54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টুপুর</a:t>
            </a:r>
            <a:r>
              <a:rPr lang="en-US" sz="54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9927" y="2164795"/>
            <a:ext cx="1800255" cy="7377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2563729" y="3277514"/>
            <a:ext cx="953044" cy="7793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09818" y="5261881"/>
            <a:ext cx="3081888" cy="1115644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spc="32" dirty="0" err="1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শূন্য</a:t>
            </a:r>
            <a:r>
              <a:rPr lang="en-US" sz="8000" b="1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8000" b="1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অ, 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853" y="4315340"/>
            <a:ext cx="8959893" cy="5900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190440" tIns="35708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3600" spc="-113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চিহ্ন স্পষ্ট না হলে সেখানে শূণ্য বিভক্তি আছে মনে করা হ</a:t>
            </a:r>
            <a:r>
              <a:rPr lang="en-US" sz="3600" spc="-113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3600" spc="-113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spc="-113" dirty="0">
              <a:solidFill>
                <a:srgbClr val="20212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39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d"/>
      </p:transition>
    </mc:Choice>
    <mc:Fallback xmlns=""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6" grpId="0" animBg="1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0175" y="453425"/>
            <a:ext cx="3682981" cy="762000"/>
          </a:xfr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দ্বিতীয়া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বিভক্তি</a:t>
            </a:r>
            <a:endParaRPr lang="en-US" sz="5400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83847" y="2205038"/>
            <a:ext cx="5299983" cy="850447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১.বাবাকে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ভয়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83847" y="3018063"/>
            <a:ext cx="5299983" cy="8382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২.ধোপাকে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1872485" y="2244118"/>
            <a:ext cx="1647588" cy="6266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1931837" y="3082552"/>
            <a:ext cx="1777278" cy="6527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83846" y="3939267"/>
            <a:ext cx="6475640" cy="8382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৩.ঝিকে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মেরে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বৌকে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শেখানো</a:t>
            </a:r>
            <a:endParaRPr lang="en-US" sz="5400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47217" y="3913409"/>
            <a:ext cx="1278345" cy="6527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53528" y="5030309"/>
            <a:ext cx="2515525" cy="7620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7200" b="1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7200" b="1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রে</a:t>
            </a:r>
            <a:endParaRPr lang="en-US" sz="7200" b="1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18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d"/>
      </p:transition>
    </mc:Choice>
    <mc:Fallback xmlns=""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528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" presetClass="emph" presetSubtype="2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2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6" grpId="0" animBg="1"/>
      <p:bldP spid="8" grpId="0" animBg="1"/>
      <p:bldP spid="9" grpId="0"/>
      <p:bldP spid="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2944" y="526937"/>
            <a:ext cx="3682981" cy="762000"/>
          </a:xfr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তৃতীয়া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বিভক্তি</a:t>
            </a:r>
            <a:endParaRPr lang="en-US" sz="5400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83847" y="2205038"/>
            <a:ext cx="7172325" cy="850447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১.মন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দিয়া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83848" y="3018063"/>
            <a:ext cx="6617153" cy="8382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২.তার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ঝরছে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Oval 4"/>
          <p:cNvSpPr/>
          <p:nvPr/>
        </p:nvSpPr>
        <p:spPr>
          <a:xfrm>
            <a:off x="2619614" y="2172719"/>
            <a:ext cx="1070646" cy="8341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3797306" y="2892443"/>
            <a:ext cx="1289510" cy="9556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83846" y="3939267"/>
            <a:ext cx="7074354" cy="8382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৩.ফররুক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পাঞ্জেরি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রচিত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Oval 7"/>
          <p:cNvSpPr/>
          <p:nvPr/>
        </p:nvSpPr>
        <p:spPr>
          <a:xfrm>
            <a:off x="3546819" y="3844015"/>
            <a:ext cx="1406180" cy="8688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13307" y="5397974"/>
            <a:ext cx="4891532" cy="7620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6600" b="1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600" b="1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6600" b="1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600" b="1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কর্তৃক</a:t>
            </a:r>
            <a:endParaRPr lang="en-US" sz="6600" b="1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30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d"/>
      </p:transition>
    </mc:Choice>
    <mc:Fallback xmlns=""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528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" presetClass="emph" presetSubtype="2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6" grpId="0" animBg="1"/>
      <p:bldP spid="8" grpId="0" animBg="1"/>
      <p:bldP spid="9" grpId="0"/>
      <p:bldP spid="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4976" y="559256"/>
            <a:ext cx="3743394" cy="762000"/>
          </a:xfr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চতুর্থী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বিভক্তি</a:t>
            </a:r>
            <a:endParaRPr lang="en-US" sz="5400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83847" y="2205038"/>
            <a:ext cx="7172325" cy="850447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১.দরিদ্রকে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83848" y="3018063"/>
            <a:ext cx="6617153" cy="8382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২.ভিখারীকে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1850574" y="2229530"/>
            <a:ext cx="1828802" cy="6232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1894115" y="3039836"/>
            <a:ext cx="2122715" cy="6477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83846" y="3939267"/>
            <a:ext cx="7074354" cy="8382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৩.তৃষ্ণার্তকে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গ্লাস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1992085" y="3928382"/>
            <a:ext cx="2122715" cy="7735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955472" y="5200239"/>
            <a:ext cx="3037257" cy="92202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8000" b="1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8000" b="1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রে</a:t>
            </a:r>
            <a:endParaRPr lang="en-US" sz="8000" b="1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30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d"/>
      </p:transition>
    </mc:Choice>
    <mc:Fallback xmlns=""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" presetClass="emph" presetSubtype="2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6" grpId="0" animBg="1"/>
      <p:bldP spid="8" grpId="0" animBg="1"/>
      <p:bldP spid="9" grpId="0"/>
      <p:bldP spid="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9356" y="685237"/>
            <a:ext cx="3682981" cy="762000"/>
          </a:xfr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পঞ্চমী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বিভক্তি</a:t>
            </a:r>
            <a:endParaRPr lang="en-US" sz="5400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1646661"/>
            <a:ext cx="7172325" cy="850447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১.ঘর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451387"/>
            <a:ext cx="7783286" cy="8382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২.আমা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2210371" y="1686935"/>
            <a:ext cx="1057970" cy="6855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2684928" y="2484045"/>
            <a:ext cx="1005332" cy="6477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90600" y="3381980"/>
            <a:ext cx="7074354" cy="8382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৩.ছেলেরা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ছাদ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ঘুড়ি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ওড়ায়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4180111" y="3361706"/>
            <a:ext cx="1230086" cy="7735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27268" y="4706986"/>
            <a:ext cx="5678291" cy="7620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72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72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72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72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endParaRPr lang="en-US" sz="7200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34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d"/>
      </p:transition>
    </mc:Choice>
    <mc:Fallback xmlns=""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" presetClass="emph" presetSubtype="2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6" grpId="0" animBg="1"/>
      <p:bldP spid="8" grpId="0" animBg="1"/>
      <p:bldP spid="9" grpId="0"/>
      <p:bldP spid="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5271" y="620851"/>
            <a:ext cx="3682981" cy="762000"/>
          </a:xfr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ষষ্ঠি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বিভক্তি</a:t>
            </a:r>
            <a:endParaRPr lang="en-US" sz="5400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2934555"/>
            <a:ext cx="7172325" cy="850447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১.কাচের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জিনিস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ভাঙে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3739281"/>
            <a:ext cx="7783286" cy="8382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২.চোরের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ভয়ে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রাতে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ঘুম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1470140" y="2974829"/>
            <a:ext cx="1436346" cy="6855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1509269" y="3782825"/>
            <a:ext cx="1516959" cy="6477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90599" y="4693143"/>
            <a:ext cx="7483699" cy="8382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৩.হাতের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গামছা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টেকসই</a:t>
            </a:r>
            <a:r>
              <a:rPr lang="en-US" sz="54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1560391" y="4691569"/>
            <a:ext cx="1452959" cy="7032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42738" y="1474655"/>
            <a:ext cx="4692803" cy="7620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র, </a:t>
            </a:r>
            <a:r>
              <a:rPr lang="en-US" sz="8000" b="1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এর</a:t>
            </a:r>
            <a:endParaRPr lang="en-US" sz="8000" b="1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30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d"/>
      </p:transition>
    </mc:Choice>
    <mc:Fallback xmlns=""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" presetClass="emph" presetSubtype="2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2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6" grpId="0" animBg="1"/>
      <p:bldP spid="8" grpId="0" animBg="1"/>
      <p:bldP spid="9" grpId="0"/>
      <p:bldP spid="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5271" y="479183"/>
            <a:ext cx="3682981" cy="762000"/>
          </a:xfr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সপ্তমী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বিভক্তি</a:t>
            </a:r>
            <a:endParaRPr lang="en-US" sz="5400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2213337"/>
            <a:ext cx="7172325" cy="850447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১.বনে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বাঘ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3018063"/>
            <a:ext cx="7783286" cy="8382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২.ঘরেতে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ভ্রমর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এলো</a:t>
            </a:r>
            <a:r>
              <a:rPr lang="en-US" sz="54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গুনগুনিয়ে</a:t>
            </a:r>
            <a:r>
              <a:rPr lang="en-US" sz="54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1470139" y="2253611"/>
            <a:ext cx="892061" cy="6855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1509269" y="3061607"/>
            <a:ext cx="1516959" cy="6477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90599" y="3971925"/>
            <a:ext cx="7895823" cy="8382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৩.পাতায় </a:t>
            </a:r>
            <a:r>
              <a:rPr lang="en-US" sz="5400" spc="32" dirty="0" err="1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পাতায়</a:t>
            </a:r>
            <a:r>
              <a:rPr lang="en-US" sz="54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54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নিশির</a:t>
            </a:r>
            <a:r>
              <a:rPr lang="en-US" sz="54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spc="32" dirty="0" err="1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শিশির</a:t>
            </a:r>
            <a:r>
              <a:rPr lang="en-US" sz="54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35027" y="3979243"/>
            <a:ext cx="3088489" cy="7032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36491" y="5261316"/>
            <a:ext cx="3539088" cy="838200"/>
          </a:xfrm>
          <a:prstGeom prst="rect">
            <a:avLst/>
          </a:prstGeo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এ, য়, </a:t>
            </a:r>
            <a:r>
              <a:rPr lang="en-US" sz="8000" b="1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তে</a:t>
            </a:r>
            <a:endParaRPr lang="en-US" sz="8000" b="1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87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d"/>
      </p:transition>
    </mc:Choice>
    <mc:Fallback xmlns=""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" presetClass="emph" presetSubtype="2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6" grpId="0" animBg="1"/>
      <p:bldP spid="8" grpId="0" animBg="1"/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35247" y="1327044"/>
            <a:ext cx="6244288" cy="4147705"/>
          </a:xfrm>
          <a:prstGeom prst="rect">
            <a:avLst/>
          </a:prstGeom>
          <a:noFill/>
          <a:ln w="381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29" tIns="30614" rIns="61229" bIns="30614" spcCol="0" rtlCol="0" anchor="ctr"/>
          <a:lstStyle/>
          <a:p>
            <a:pPr algn="ctr"/>
            <a:endParaRPr lang="en-US" sz="1055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63" y="1827281"/>
            <a:ext cx="8240554" cy="4563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25053" y="663879"/>
            <a:ext cx="5864676" cy="10178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993C19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dirty="0" smtClean="0">
                <a:solidFill>
                  <a:srgbClr val="993C1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993C19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5400" dirty="0" smtClean="0">
              <a:solidFill>
                <a:srgbClr val="993C1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67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9555" y="1470819"/>
            <a:ext cx="69545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৭. </a:t>
            </a:r>
            <a:r>
              <a:rPr lang="bn-IN" sz="3600" spc="-113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চিহ্ন স্পষ্ট না হলে </a:t>
            </a:r>
            <a:r>
              <a:rPr lang="en-US" sz="3600" spc="-113" dirty="0" err="1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bn-IN" sz="3600" spc="-113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spc="-113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</a:t>
            </a:r>
            <a:r>
              <a:rPr lang="en-US" sz="3600" spc="-113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spc="-113" dirty="0" err="1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spc="-113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spc="-113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৮. </a:t>
            </a:r>
            <a:r>
              <a:rPr lang="en-US" sz="36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তৃতীয়া</a:t>
            </a:r>
            <a:r>
              <a:rPr lang="en-US" sz="36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32" dirty="0" err="1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বিভক্তির</a:t>
            </a:r>
            <a:r>
              <a:rPr lang="en-US" sz="36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32" dirty="0" err="1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চিহ্নগুলো</a:t>
            </a:r>
            <a:r>
              <a:rPr lang="en-US" sz="36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32" dirty="0" err="1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32" dirty="0" err="1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36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৯. </a:t>
            </a:r>
            <a:r>
              <a:rPr lang="en-US" sz="36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সপ্তমী</a:t>
            </a:r>
            <a:r>
              <a:rPr lang="en-US" sz="36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32" dirty="0" err="1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বিভক্তির</a:t>
            </a:r>
            <a:r>
              <a:rPr lang="en-US" sz="3600" spc="32" dirty="0" smtClean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চিহ্নগুলো</a:t>
            </a:r>
            <a:r>
              <a:rPr lang="en-US" sz="36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2101286" y="261254"/>
            <a:ext cx="4892787" cy="609338"/>
          </a:xfrm>
          <a:prstGeom prst="wedgeRectCallout">
            <a:avLst>
              <a:gd name="adj1" fmla="val -10580"/>
              <a:gd name="adj2" fmla="val 74545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57147" tIns="28574" rIns="57147" bIns="28574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spc="32" dirty="0" err="1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spc="32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32" dirty="0" err="1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প্রশ্নগুলো</a:t>
            </a:r>
            <a:r>
              <a:rPr lang="en-US" sz="3600" spc="32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32" dirty="0" err="1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3600" spc="32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32" dirty="0" err="1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spc="32" dirty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pc="32" dirty="0" err="1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দেখবে</a:t>
            </a:r>
            <a:endParaRPr lang="en-US" sz="3600" spc="32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8788" y="1133343"/>
            <a:ext cx="8902681" cy="18947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63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331" y="3000375"/>
            <a:ext cx="7894797" cy="762000"/>
          </a:xfrm>
          <a:ln>
            <a:noFill/>
          </a:ln>
        </p:spPr>
        <p:txBody>
          <a:bodyPr vert="horz" lIns="57147" tIns="28574" rIns="57147" bIns="28574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66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66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6600" spc="32" dirty="0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spc="32" dirty="0" err="1">
                <a:ln w="11430">
                  <a:noFill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ইনশাআল্লাহ</a:t>
            </a:r>
            <a:endParaRPr lang="en-US" sz="6600" spc="32" dirty="0">
              <a:ln w="11430">
                <a:noFill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0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d"/>
      </p:transition>
    </mc:Choice>
    <mc:Fallback xmlns="">
      <p:transition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58" y="3451538"/>
            <a:ext cx="4185634" cy="3136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জুলফিকার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চন্দ্রদীঘি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দুপচাঁচিয়া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বগুড়া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মোবাইল-০১৮৩৩৭৯৪১২৪</a:t>
            </a:r>
          </a:p>
          <a:p>
            <a:pPr algn="ctr"/>
            <a:r>
              <a:rPr lang="en-US" dirty="0">
                <a:latin typeface="NikoshBAN" pitchFamily="2" charset="0"/>
                <a:cs typeface="NikoshBAN" pitchFamily="2" charset="0"/>
              </a:rPr>
              <a:t>E-mail: julfikerali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@gmail.com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861799" y="841894"/>
            <a:ext cx="2336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pc="125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/>
                <a:latin typeface="NikoshLightBAN" panose="02000000000000000000" pitchFamily="2" charset="0"/>
                <a:cs typeface="NikoshBAN" pitchFamily="2" charset="0"/>
                <a:sym typeface="Wingdings"/>
              </a:rPr>
              <a:t>উপস্থাপনায়</a:t>
            </a:r>
            <a:endParaRPr lang="en-US" sz="320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NikoshBAN" pitchFamily="2" charset="0"/>
              <a:cs typeface="NikoshBAN" pitchFamily="2" charset="0"/>
              <a:sym typeface="Wingding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494" y="1582165"/>
            <a:ext cx="1581237" cy="20245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00313" y="3055526"/>
            <a:ext cx="3850782" cy="29814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: 9ম-১০ম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কারক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বিভক্তি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73405" y="1286637"/>
            <a:ext cx="2827321" cy="816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spc="125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/>
                <a:latin typeface="NikoshLightBAN" panose="02000000000000000000" pitchFamily="2" charset="0"/>
                <a:cs typeface="NikoshBAN" pitchFamily="2" charset="0"/>
                <a:sym typeface="Wingdings"/>
              </a:rPr>
              <a:t>পাঠ</a:t>
            </a:r>
            <a:r>
              <a:rPr lang="en-US" sz="4400" spc="125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/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4400" spc="125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/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r>
              <a:rPr lang="en-US" sz="4400" spc="125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/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endParaRPr lang="en-US" sz="440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NikoshBAN" pitchFamily="2" charset="0"/>
              <a:cs typeface="NikoshBAN" pitchFamily="2" charset="0"/>
              <a:sym typeface="Wingding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251103" y="218939"/>
            <a:ext cx="89079" cy="6412088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87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3830" y="2393051"/>
            <a:ext cx="80621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spc="-1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bn-IN" sz="4000" spc="-1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কত প্রকার ও কী কী তা বলতে </a:t>
            </a:r>
            <a:r>
              <a:rPr lang="en-US" sz="4000" spc="-1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spc="-15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4000" spc="-1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80599" y="391629"/>
            <a:ext cx="33312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3830" y="3396882"/>
            <a:ext cx="8886383" cy="816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spc="-1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bn-IN" sz="4400" spc="-150" dirty="0">
                <a:latin typeface="NikoshBAN" panose="02000000000000000000" pitchFamily="2" charset="0"/>
                <a:cs typeface="NikoshBAN" panose="02000000000000000000" pitchFamily="2" charset="0"/>
              </a:rPr>
              <a:t> কত প্রকার ও কী কী তা বলতে </a:t>
            </a:r>
            <a:r>
              <a:rPr lang="en-US" sz="44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spc="-15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4400" spc="-15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as-IN" sz="4400" spc="-1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5274" y="1622735"/>
            <a:ext cx="8902681" cy="18947"/>
          </a:xfrm>
          <a:prstGeom prst="line">
            <a:avLst/>
          </a:prstGeom>
          <a:ln w="57150"/>
          <a:effectLst>
            <a:glow rad="1397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53830" y="4307375"/>
            <a:ext cx="80621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17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062" y="3807279"/>
            <a:ext cx="86159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54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spc="-1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5400" spc="-15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spc="-1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5400" spc="-1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54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সম্পাদন</a:t>
            </a:r>
            <a:r>
              <a:rPr lang="en-US" sz="5400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spc="-15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as-IN" sz="5400" spc="-1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61941" y="274773"/>
            <a:ext cx="17943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594" y="5161495"/>
            <a:ext cx="80170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বাক্যস্থিত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ক্রিয়াপদের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নামপদের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0834" y="1443080"/>
            <a:ext cx="77741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49442" y="2427305"/>
            <a:ext cx="40254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কৃ+ণক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as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85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94715" y="360255"/>
            <a:ext cx="3945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as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59110274"/>
              </p:ext>
            </p:extLst>
          </p:nvPr>
        </p:nvGraphicFramePr>
        <p:xfrm>
          <a:off x="360607" y="1403798"/>
          <a:ext cx="8229601" cy="4997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642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45B14B-DB7C-4449-9FAF-7241124E9F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750"/>
                                        <p:tgtEl>
                                          <p:spTgt spid="6">
                                            <p:graphicEl>
                                              <a:dgm id="{1345B14B-DB7C-4449-9FAF-7241124E9F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726B93-5F69-47C9-AE08-3CF01E68DD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750"/>
                                        <p:tgtEl>
                                          <p:spTgt spid="6">
                                            <p:graphicEl>
                                              <a:dgm id="{32726B93-5F69-47C9-AE08-3CF01E68DD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EA0710-9BE6-43A0-8402-44B0408BE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750"/>
                                        <p:tgtEl>
                                          <p:spTgt spid="6">
                                            <p:graphicEl>
                                              <a:dgm id="{47EA0710-9BE6-43A0-8402-44B0408BE3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E05EA7-788D-4DEA-B0F6-9BD53E2C98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750"/>
                                        <p:tgtEl>
                                          <p:spTgt spid="6">
                                            <p:graphicEl>
                                              <a:dgm id="{73E05EA7-788D-4DEA-B0F6-9BD53E2C98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400431-B45B-49CA-8687-E9846AA51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750"/>
                                        <p:tgtEl>
                                          <p:spTgt spid="6">
                                            <p:graphicEl>
                                              <a:dgm id="{E6400431-B45B-49CA-8687-E9846AA51E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E4F34F-6C0D-476B-BB19-1F0378295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750"/>
                                        <p:tgtEl>
                                          <p:spTgt spid="6">
                                            <p:graphicEl>
                                              <a:dgm id="{D0E4F34F-6C0D-476B-BB19-1F0378295F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FE025F-8292-4920-9C4F-8AB10F763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750"/>
                                        <p:tgtEl>
                                          <p:spTgt spid="6">
                                            <p:graphicEl>
                                              <a:dgm id="{B3FE025F-8292-4920-9C4F-8AB10F7636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6AF62D-3937-4AF8-9A8D-2ED77D2E3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750"/>
                                        <p:tgtEl>
                                          <p:spTgt spid="6">
                                            <p:graphicEl>
                                              <a:dgm id="{C06AF62D-3937-4AF8-9A8D-2ED77D2E38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DAFBF9-1B52-4669-BC12-667B69B10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750"/>
                                        <p:tgtEl>
                                          <p:spTgt spid="6">
                                            <p:graphicEl>
                                              <a:dgm id="{84DAFBF9-1B52-4669-BC12-667B69B101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F46109-45F7-4F2A-BB9B-64D316575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750"/>
                                        <p:tgtEl>
                                          <p:spTgt spid="6">
                                            <p:graphicEl>
                                              <a:dgm id="{15F46109-45F7-4F2A-BB9B-64D3165754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7545A5-A649-414E-8F31-4E35E35F8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750"/>
                                        <p:tgtEl>
                                          <p:spTgt spid="6">
                                            <p:graphicEl>
                                              <a:dgm id="{157545A5-A649-414E-8F31-4E35E35F8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14773F-90EE-42D8-8C1F-AB69D2D0B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750"/>
                                        <p:tgtEl>
                                          <p:spTgt spid="6">
                                            <p:graphicEl>
                                              <a:dgm id="{6314773F-90EE-42D8-8C1F-AB69D2D0BA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2006" y="394732"/>
            <a:ext cx="711623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ছয়টি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কারকের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উদারহণ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8496" y="2811493"/>
            <a:ext cx="2577445" cy="646331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6214" y="1135045"/>
            <a:ext cx="86288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pc="-15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বাদশা</a:t>
            </a:r>
            <a:r>
              <a:rPr lang="en-US" sz="3600" b="1" spc="-15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US" sz="3600" b="1" spc="-15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ভান্ডার</a:t>
            </a:r>
            <a:r>
              <a:rPr lang="en-US" sz="3600" b="1" spc="-15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spc="-15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3600" b="1" spc="-15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3600" b="1" spc="-15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গরিবদের</a:t>
            </a:r>
            <a:r>
              <a:rPr lang="en-US" sz="3600" b="1" spc="-15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-15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</a:t>
            </a:r>
            <a:r>
              <a:rPr lang="en-US" sz="3600" spc="-15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spc="-15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দিতেন</a:t>
            </a:r>
            <a:r>
              <a:rPr lang="en-US" sz="3600" spc="-15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spc="-1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48496" y="3531193"/>
            <a:ext cx="2577445" cy="646331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48496" y="4245911"/>
            <a:ext cx="2577445" cy="646331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গরিবদের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48496" y="4952732"/>
            <a:ext cx="2577445" cy="646331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ভান্ডার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48496" y="5672432"/>
            <a:ext cx="2577445" cy="646331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48496" y="2100250"/>
            <a:ext cx="2577445" cy="646331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বাদশা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13432" y="2813520"/>
            <a:ext cx="2588890" cy="646331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সম্বন্ধ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13432" y="3533220"/>
            <a:ext cx="2588890" cy="646331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সম্বন্ধ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3431" y="4247938"/>
            <a:ext cx="2588889" cy="646331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সম্বন্ধ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13432" y="4954759"/>
            <a:ext cx="2588890" cy="646331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সম্বন্ধ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13431" y="5671378"/>
            <a:ext cx="2588889" cy="646331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সম্বন্ধ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13432" y="2112075"/>
            <a:ext cx="2588890" cy="646331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</a:t>
            </a:r>
            <a:r>
              <a:rPr lang="en-US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সম্বন্ধ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3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9974" y="689904"/>
            <a:ext cx="57036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5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8016" y="1997954"/>
            <a:ext cx="72876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বাক্যটি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58292" y="2767395"/>
            <a:ext cx="2907064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900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endParaRPr lang="en-US" sz="44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70895" y="5191300"/>
            <a:ext cx="4681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4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‘এ’ </a:t>
            </a:r>
            <a:r>
              <a:rPr lang="en-US" sz="48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79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2892" y="5866838"/>
            <a:ext cx="2050963" cy="707886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চাঁদ</a:t>
            </a:r>
          </a:p>
        </p:txBody>
      </p:sp>
      <p:sp>
        <p:nvSpPr>
          <p:cNvPr id="4" name="Rectangle 3"/>
          <p:cNvSpPr/>
          <p:nvPr/>
        </p:nvSpPr>
        <p:spPr>
          <a:xfrm>
            <a:off x="412124" y="932401"/>
            <a:ext cx="83712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বাক্যস্থিত একটি শব্দের সঙ্গে অন্য শব্দের অন্ব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সাধনের জন্য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সংগে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যে সকল বর্ণ যুক্ত 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 বিভক্তি বলে। বিভক্তিগুলো ক্রি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পদের সাথে নামপদের সম্পর্ক স্থাপন করে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613243" y="2898160"/>
            <a:ext cx="532389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যেমন: ছাদে বসে মা শিশুকে চাঁদ দেখাচ্ছেন।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83613" y="2898160"/>
            <a:ext cx="187423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বাক্যটিতে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r>
              <a:rPr lang="as-IN" sz="3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2892" y="3580401"/>
            <a:ext cx="2050963" cy="707886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ছাদে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2890" y="5115891"/>
            <a:ext cx="2050964" cy="707886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12891" y="4339918"/>
            <a:ext cx="2050964" cy="707886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শিশুকে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09372" y="5870059"/>
            <a:ext cx="3067008" cy="70788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বিভক্তি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09372" y="3561083"/>
            <a:ext cx="3067008" cy="70788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বিভক্তি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09369" y="5096573"/>
            <a:ext cx="3067009" cy="70788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বিভক্তি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09370" y="4323820"/>
            <a:ext cx="3067009" cy="70788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75189" y="224515"/>
            <a:ext cx="2050963" cy="707886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24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911</TotalTime>
  <Words>613</Words>
  <Application>Microsoft Office PowerPoint</Application>
  <PresentationFormat>On-screen Show (4:3)</PresentationFormat>
  <Paragraphs>144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NikoshLightBAN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শূন্য বা প্রথমা বিভক্তি</vt:lpstr>
      <vt:lpstr>দ্বিতীয়া বিভক্তি</vt:lpstr>
      <vt:lpstr>তৃতীয়া বিভক্তি</vt:lpstr>
      <vt:lpstr>চতুর্থী বিভক্তি</vt:lpstr>
      <vt:lpstr>পঞ্চমী বিভক্তি</vt:lpstr>
      <vt:lpstr>ষষ্ঠি বিভক্তি</vt:lpstr>
      <vt:lpstr>সপ্তমী বিভক্তি</vt:lpstr>
      <vt:lpstr>PowerPoint Presentation</vt:lpstr>
      <vt:lpstr>আবার দেখা হবে ইনশাআল্লাহ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Julfiker</dc:creator>
  <cp:lastModifiedBy>HP</cp:lastModifiedBy>
  <cp:revision>81</cp:revision>
  <dcterms:created xsi:type="dcterms:W3CDTF">2020-08-17T00:26:16Z</dcterms:created>
  <dcterms:modified xsi:type="dcterms:W3CDTF">2020-10-09T02:50:36Z</dcterms:modified>
</cp:coreProperties>
</file>