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327" r:id="rId2"/>
    <p:sldId id="329" r:id="rId3"/>
    <p:sldId id="257" r:id="rId4"/>
    <p:sldId id="328" r:id="rId5"/>
    <p:sldId id="317" r:id="rId6"/>
    <p:sldId id="280" r:id="rId7"/>
    <p:sldId id="272" r:id="rId8"/>
    <p:sldId id="320" r:id="rId9"/>
    <p:sldId id="304" r:id="rId10"/>
    <p:sldId id="305" r:id="rId11"/>
    <p:sldId id="294" r:id="rId12"/>
    <p:sldId id="306" r:id="rId13"/>
    <p:sldId id="307" r:id="rId14"/>
    <p:sldId id="308" r:id="rId15"/>
    <p:sldId id="302" r:id="rId16"/>
    <p:sldId id="301" r:id="rId17"/>
    <p:sldId id="273" r:id="rId18"/>
    <p:sldId id="325" r:id="rId19"/>
    <p:sldId id="295" r:id="rId20"/>
    <p:sldId id="285" r:id="rId21"/>
    <p:sldId id="286" r:id="rId22"/>
    <p:sldId id="312" r:id="rId23"/>
    <p:sldId id="311" r:id="rId24"/>
    <p:sldId id="290" r:id="rId25"/>
    <p:sldId id="324" r:id="rId26"/>
    <p:sldId id="326" r:id="rId27"/>
    <p:sldId id="289" r:id="rId28"/>
    <p:sldId id="288" r:id="rId29"/>
    <p:sldId id="299" r:id="rId30"/>
    <p:sldId id="313" r:id="rId31"/>
    <p:sldId id="300" r:id="rId32"/>
    <p:sldId id="291" r:id="rId33"/>
    <p:sldId id="315" r:id="rId34"/>
    <p:sldId id="297" r:id="rId35"/>
    <p:sldId id="298" r:id="rId36"/>
    <p:sldId id="303" r:id="rId37"/>
    <p:sldId id="318" r:id="rId38"/>
    <p:sldId id="319" r:id="rId39"/>
    <p:sldId id="322" r:id="rId40"/>
    <p:sldId id="27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E06E33-9032-4B29-B1ED-D6EAC9FB4CD3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BB2F1A-3D4A-48B2-A4C8-167FB70B439D}">
      <dgm:prSet phldrT="[Text]" custT="1"/>
      <dgm:spPr/>
      <dgm:t>
        <a:bodyPr/>
        <a:lstStyle/>
        <a:p>
          <a:r>
            <a:rPr lang="en-US" sz="440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কর্তৃ কারক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01A12-E5C4-4571-8C22-17822E721288}" type="parTrans" cxnId="{2610F6E3-417F-43D4-AADC-6E8EC25A935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CEC72D-9D75-46BE-B5F8-9521999A3795}" type="sibTrans" cxnId="{2610F6E3-417F-43D4-AADC-6E8EC25A935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F69A7-2528-436C-9DB5-4F766574E9F6}">
      <dgm:prSet phldrT="[Text]" custT="1"/>
      <dgm:spPr/>
      <dgm:t>
        <a:bodyPr/>
        <a:lstStyle/>
        <a:p>
          <a:r>
            <a:rPr lang="en-US" sz="440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করণ কারক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12897-E78A-4B4F-943C-22ABA267E38E}" type="parTrans" cxnId="{379CC832-E63F-47F6-ADD7-125B2BBC9B3A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F16B1A-BB0C-47FC-AED4-A319BDCF748B}" type="sibTrans" cxnId="{379CC832-E63F-47F6-ADD7-125B2BBC9B3A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11A951-5E7F-4ADA-B164-D9D104EAA199}">
      <dgm:prSet phldrT="[Text]" custT="1"/>
      <dgm:spPr/>
      <dgm:t>
        <a:bodyPr/>
        <a:lstStyle/>
        <a:p>
          <a:r>
            <a:rPr lang="en-US" sz="440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সম্প্রদান কারক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82D493-D8BF-4F16-A4CD-DF9C07F349D3}" type="parTrans" cxnId="{2FB057B6-1419-4771-8A27-DF4AC7D6464A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C81677-E1A8-46ED-82B3-57E3C87E59D3}" type="sibTrans" cxnId="{2FB057B6-1419-4771-8A27-DF4AC7D6464A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B183FF-92CE-4649-93E2-8B36B22D1980}">
      <dgm:prSet phldrT="[Text]" custT="1"/>
      <dgm:spPr/>
      <dgm:t>
        <a:bodyPr/>
        <a:lstStyle/>
        <a:p>
          <a:r>
            <a:rPr lang="en-US" sz="440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অপাদান কারক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3CA647-CC98-44AE-B708-0A2E20A50059}" type="parTrans" cxnId="{19D3069A-337B-43A2-8088-924B415B2F13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863ECF-2194-4CA8-AAAD-4E31E948FC24}" type="sibTrans" cxnId="{19D3069A-337B-43A2-8088-924B415B2F13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2BE147-FD74-49D0-A4DC-8EC17824FF7C}">
      <dgm:prSet phldrT="[Text]" custT="1"/>
      <dgm:spPr/>
      <dgm:t>
        <a:bodyPr/>
        <a:lstStyle/>
        <a:p>
          <a:r>
            <a:rPr lang="en-US" sz="440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অধিকরণ কারক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A00A1-AECF-4AFE-9164-E5B4DFCF93AA}" type="parTrans" cxnId="{FED586AB-EEC0-4C80-8692-991FE948C8DB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BD6408-54B1-41BF-A9E6-B9872B4B437E}" type="sibTrans" cxnId="{FED586AB-EEC0-4C80-8692-991FE948C8DB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5F46C3-F13D-40A7-A94C-95FEE73E449F}">
      <dgm:prSet custT="1"/>
      <dgm:spPr/>
      <dgm:t>
        <a:bodyPr/>
        <a:lstStyle/>
        <a:p>
          <a:r>
            <a:rPr lang="en-US" sz="440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কর্ম কারক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8C8D48-EF4F-4E28-87FA-2CFE23544595}" type="parTrans" cxnId="{5867B72D-831E-463B-8709-A37EB0DAA98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623AD6-3687-493B-89B6-62EB6F927432}" type="sibTrans" cxnId="{5867B72D-831E-463B-8709-A37EB0DAA98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03A84A-E498-4E4B-97D4-F057BF37A7F7}" type="pres">
      <dgm:prSet presAssocID="{11E06E33-9032-4B29-B1ED-D6EAC9FB4C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5B14B-DB7C-4449-9FAF-7241124E9F89}" type="pres">
      <dgm:prSet presAssocID="{54BB2F1A-3D4A-48B2-A4C8-167FB70B439D}" presName="node" presStyleLbl="node1" presStyleIdx="0" presStyleCnt="6" custScaleX="256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D75CC-1404-4A87-8534-72773CA88C0B}" type="pres">
      <dgm:prSet presAssocID="{54BB2F1A-3D4A-48B2-A4C8-167FB70B439D}" presName="spNode" presStyleCnt="0"/>
      <dgm:spPr/>
    </dgm:pt>
    <dgm:pt modelId="{32726B93-5F69-47C9-AE08-3CF01E68DDAB}" type="pres">
      <dgm:prSet presAssocID="{ECCEC72D-9D75-46BE-B5F8-9521999A3795}" presName="sibTrans" presStyleLbl="sibTrans1D1" presStyleIdx="0" presStyleCnt="6"/>
      <dgm:spPr/>
      <dgm:t>
        <a:bodyPr/>
        <a:lstStyle/>
        <a:p>
          <a:endParaRPr lang="en-US"/>
        </a:p>
      </dgm:t>
    </dgm:pt>
    <dgm:pt modelId="{47EA0710-9BE6-43A0-8402-44B0408BE3E8}" type="pres">
      <dgm:prSet presAssocID="{D25F46C3-F13D-40A7-A94C-95FEE73E449F}" presName="node" presStyleLbl="node1" presStyleIdx="1" presStyleCnt="6" custScaleX="237882" custRadScaleRad="89409" custRadScaleInc="39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BD76E-B28D-4DBD-827F-C9087DB34318}" type="pres">
      <dgm:prSet presAssocID="{D25F46C3-F13D-40A7-A94C-95FEE73E449F}" presName="spNode" presStyleCnt="0"/>
      <dgm:spPr/>
    </dgm:pt>
    <dgm:pt modelId="{73E05EA7-788D-4DEA-B0F6-9BD53E2C98D0}" type="pres">
      <dgm:prSet presAssocID="{55623AD6-3687-493B-89B6-62EB6F92743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6400431-B45B-49CA-8687-E9846AA51EBB}" type="pres">
      <dgm:prSet presAssocID="{F83F69A7-2528-436C-9DB5-4F766574E9F6}" presName="node" presStyleLbl="node1" presStyleIdx="2" presStyleCnt="6" custScaleX="241378" custRadScaleRad="94345" custRadScaleInc="-33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7CA5B-717A-43B5-B0D2-DBDEBCEF06A4}" type="pres">
      <dgm:prSet presAssocID="{F83F69A7-2528-436C-9DB5-4F766574E9F6}" presName="spNode" presStyleCnt="0"/>
      <dgm:spPr/>
    </dgm:pt>
    <dgm:pt modelId="{D0E4F34F-6C0D-476B-BB19-1F0378295F32}" type="pres">
      <dgm:prSet presAssocID="{51F16B1A-BB0C-47FC-AED4-A319BDCF748B}" presName="sibTrans" presStyleLbl="sibTrans1D1" presStyleIdx="2" presStyleCnt="6"/>
      <dgm:spPr/>
      <dgm:t>
        <a:bodyPr/>
        <a:lstStyle/>
        <a:p>
          <a:endParaRPr lang="en-US"/>
        </a:p>
      </dgm:t>
    </dgm:pt>
    <dgm:pt modelId="{B3FE025F-8292-4920-9C4F-8AB10F763653}" type="pres">
      <dgm:prSet presAssocID="{1411A951-5E7F-4ADA-B164-D9D104EAA199}" presName="node" presStyleLbl="node1" presStyleIdx="3" presStyleCnt="6" custScaleX="281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E13A2-38FD-4F77-A72E-C93D82660408}" type="pres">
      <dgm:prSet presAssocID="{1411A951-5E7F-4ADA-B164-D9D104EAA199}" presName="spNode" presStyleCnt="0"/>
      <dgm:spPr/>
    </dgm:pt>
    <dgm:pt modelId="{C06AF62D-3937-4AF8-9A8D-2ED77D2E383A}" type="pres">
      <dgm:prSet presAssocID="{C6C81677-E1A8-46ED-82B3-57E3C87E59D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84DAFBF9-1B52-4669-BC12-667B69B101BF}" type="pres">
      <dgm:prSet presAssocID="{DAB183FF-92CE-4649-93E2-8B36B22D1980}" presName="node" presStyleLbl="node1" presStyleIdx="4" presStyleCnt="6" custScaleX="240845" custRadScaleRad="94098" custRadScaleInc="348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14F41C-5D47-4CC3-9715-88A44183A96E}" type="pres">
      <dgm:prSet presAssocID="{DAB183FF-92CE-4649-93E2-8B36B22D1980}" presName="spNode" presStyleCnt="0"/>
      <dgm:spPr/>
    </dgm:pt>
    <dgm:pt modelId="{15F46109-45F7-4F2A-BB9B-64D31657544B}" type="pres">
      <dgm:prSet presAssocID="{39863ECF-2194-4CA8-AAAD-4E31E948FC24}" presName="sibTrans" presStyleLbl="sibTrans1D1" presStyleIdx="4" presStyleCnt="6"/>
      <dgm:spPr/>
      <dgm:t>
        <a:bodyPr/>
        <a:lstStyle/>
        <a:p>
          <a:endParaRPr lang="en-US"/>
        </a:p>
      </dgm:t>
    </dgm:pt>
    <dgm:pt modelId="{157545A5-A649-414E-8F31-4E35E35F80D3}" type="pres">
      <dgm:prSet presAssocID="{882BE147-FD74-49D0-A4DC-8EC17824FF7C}" presName="node" presStyleLbl="node1" presStyleIdx="5" presStyleCnt="6" custScaleX="248722" custRadScaleRad="94543" custRadScaleInc="-41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24A13-8E89-40DA-89AA-4FA70B28DF6F}" type="pres">
      <dgm:prSet presAssocID="{882BE147-FD74-49D0-A4DC-8EC17824FF7C}" presName="spNode" presStyleCnt="0"/>
      <dgm:spPr/>
    </dgm:pt>
    <dgm:pt modelId="{6314773F-90EE-42D8-8C1F-AB69D2D0BA82}" type="pres">
      <dgm:prSet presAssocID="{F6BD6408-54B1-41BF-A9E6-B9872B4B437E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8C1B8D12-519B-4C71-AED1-D62A1BF9181E}" type="presOf" srcId="{39863ECF-2194-4CA8-AAAD-4E31E948FC24}" destId="{15F46109-45F7-4F2A-BB9B-64D31657544B}" srcOrd="0" destOrd="0" presId="urn:microsoft.com/office/officeart/2005/8/layout/cycle6"/>
    <dgm:cxn modelId="{D8E6DBC6-D0CD-499F-A89A-80385CE230E4}" type="presOf" srcId="{54BB2F1A-3D4A-48B2-A4C8-167FB70B439D}" destId="{1345B14B-DB7C-4449-9FAF-7241124E9F89}" srcOrd="0" destOrd="0" presId="urn:microsoft.com/office/officeart/2005/8/layout/cycle6"/>
    <dgm:cxn modelId="{94C518C9-0C19-4A9C-9F91-E166DFABD9D4}" type="presOf" srcId="{51F16B1A-BB0C-47FC-AED4-A319BDCF748B}" destId="{D0E4F34F-6C0D-476B-BB19-1F0378295F32}" srcOrd="0" destOrd="0" presId="urn:microsoft.com/office/officeart/2005/8/layout/cycle6"/>
    <dgm:cxn modelId="{41E60B52-BD4E-4300-B19B-B5396A2A6177}" type="presOf" srcId="{F6BD6408-54B1-41BF-A9E6-B9872B4B437E}" destId="{6314773F-90EE-42D8-8C1F-AB69D2D0BA82}" srcOrd="0" destOrd="0" presId="urn:microsoft.com/office/officeart/2005/8/layout/cycle6"/>
    <dgm:cxn modelId="{2FB057B6-1419-4771-8A27-DF4AC7D6464A}" srcId="{11E06E33-9032-4B29-B1ED-D6EAC9FB4CD3}" destId="{1411A951-5E7F-4ADA-B164-D9D104EAA199}" srcOrd="3" destOrd="0" parTransId="{0A82D493-D8BF-4F16-A4CD-DF9C07F349D3}" sibTransId="{C6C81677-E1A8-46ED-82B3-57E3C87E59D3}"/>
    <dgm:cxn modelId="{045E4DC4-6E0D-4BEA-81EA-E41134426006}" type="presOf" srcId="{D25F46C3-F13D-40A7-A94C-95FEE73E449F}" destId="{47EA0710-9BE6-43A0-8402-44B0408BE3E8}" srcOrd="0" destOrd="0" presId="urn:microsoft.com/office/officeart/2005/8/layout/cycle6"/>
    <dgm:cxn modelId="{2610F6E3-417F-43D4-AADC-6E8EC25A935C}" srcId="{11E06E33-9032-4B29-B1ED-D6EAC9FB4CD3}" destId="{54BB2F1A-3D4A-48B2-A4C8-167FB70B439D}" srcOrd="0" destOrd="0" parTransId="{3AC01A12-E5C4-4571-8C22-17822E721288}" sibTransId="{ECCEC72D-9D75-46BE-B5F8-9521999A3795}"/>
    <dgm:cxn modelId="{4C15A51F-6E2D-4A4D-ABDA-438730F3DE84}" type="presOf" srcId="{F83F69A7-2528-436C-9DB5-4F766574E9F6}" destId="{E6400431-B45B-49CA-8687-E9846AA51EBB}" srcOrd="0" destOrd="0" presId="urn:microsoft.com/office/officeart/2005/8/layout/cycle6"/>
    <dgm:cxn modelId="{FED586AB-EEC0-4C80-8692-991FE948C8DB}" srcId="{11E06E33-9032-4B29-B1ED-D6EAC9FB4CD3}" destId="{882BE147-FD74-49D0-A4DC-8EC17824FF7C}" srcOrd="5" destOrd="0" parTransId="{ED9A00A1-AECF-4AFE-9164-E5B4DFCF93AA}" sibTransId="{F6BD6408-54B1-41BF-A9E6-B9872B4B437E}"/>
    <dgm:cxn modelId="{F98D355C-83D8-4600-905F-D22DE12A8007}" type="presOf" srcId="{11E06E33-9032-4B29-B1ED-D6EAC9FB4CD3}" destId="{F403A84A-E498-4E4B-97D4-F057BF37A7F7}" srcOrd="0" destOrd="0" presId="urn:microsoft.com/office/officeart/2005/8/layout/cycle6"/>
    <dgm:cxn modelId="{93876F67-4A52-4A5C-81C5-14C41188A356}" type="presOf" srcId="{DAB183FF-92CE-4649-93E2-8B36B22D1980}" destId="{84DAFBF9-1B52-4669-BC12-667B69B101BF}" srcOrd="0" destOrd="0" presId="urn:microsoft.com/office/officeart/2005/8/layout/cycle6"/>
    <dgm:cxn modelId="{19D3069A-337B-43A2-8088-924B415B2F13}" srcId="{11E06E33-9032-4B29-B1ED-D6EAC9FB4CD3}" destId="{DAB183FF-92CE-4649-93E2-8B36B22D1980}" srcOrd="4" destOrd="0" parTransId="{993CA647-CC98-44AE-B708-0A2E20A50059}" sibTransId="{39863ECF-2194-4CA8-AAAD-4E31E948FC24}"/>
    <dgm:cxn modelId="{F5350759-3176-4ED5-9F39-B0212EB8686F}" type="presOf" srcId="{1411A951-5E7F-4ADA-B164-D9D104EAA199}" destId="{B3FE025F-8292-4920-9C4F-8AB10F763653}" srcOrd="0" destOrd="0" presId="urn:microsoft.com/office/officeart/2005/8/layout/cycle6"/>
    <dgm:cxn modelId="{A261D2B1-9BA0-45D1-B3F8-D5C06AF6823F}" type="presOf" srcId="{ECCEC72D-9D75-46BE-B5F8-9521999A3795}" destId="{32726B93-5F69-47C9-AE08-3CF01E68DDAB}" srcOrd="0" destOrd="0" presId="urn:microsoft.com/office/officeart/2005/8/layout/cycle6"/>
    <dgm:cxn modelId="{BC87339A-A97F-47B7-AB57-8BC78E2D46F6}" type="presOf" srcId="{C6C81677-E1A8-46ED-82B3-57E3C87E59D3}" destId="{C06AF62D-3937-4AF8-9A8D-2ED77D2E383A}" srcOrd="0" destOrd="0" presId="urn:microsoft.com/office/officeart/2005/8/layout/cycle6"/>
    <dgm:cxn modelId="{5867B72D-831E-463B-8709-A37EB0DAA98C}" srcId="{11E06E33-9032-4B29-B1ED-D6EAC9FB4CD3}" destId="{D25F46C3-F13D-40A7-A94C-95FEE73E449F}" srcOrd="1" destOrd="0" parTransId="{C38C8D48-EF4F-4E28-87FA-2CFE23544595}" sibTransId="{55623AD6-3687-493B-89B6-62EB6F927432}"/>
    <dgm:cxn modelId="{D4EF499C-3326-4BD2-B0BD-5645F1A8787A}" type="presOf" srcId="{882BE147-FD74-49D0-A4DC-8EC17824FF7C}" destId="{157545A5-A649-414E-8F31-4E35E35F80D3}" srcOrd="0" destOrd="0" presId="urn:microsoft.com/office/officeart/2005/8/layout/cycle6"/>
    <dgm:cxn modelId="{5AEC56C3-DB38-48F8-ABD5-D8B095B31BA2}" type="presOf" srcId="{55623AD6-3687-493B-89B6-62EB6F927432}" destId="{73E05EA7-788D-4DEA-B0F6-9BD53E2C98D0}" srcOrd="0" destOrd="0" presId="urn:microsoft.com/office/officeart/2005/8/layout/cycle6"/>
    <dgm:cxn modelId="{379CC832-E63F-47F6-ADD7-125B2BBC9B3A}" srcId="{11E06E33-9032-4B29-B1ED-D6EAC9FB4CD3}" destId="{F83F69A7-2528-436C-9DB5-4F766574E9F6}" srcOrd="2" destOrd="0" parTransId="{FAD12897-E78A-4B4F-943C-22ABA267E38E}" sibTransId="{51F16B1A-BB0C-47FC-AED4-A319BDCF748B}"/>
    <dgm:cxn modelId="{008AB056-EDD2-4A4A-ACD5-5B32515B7C66}" type="presParOf" srcId="{F403A84A-E498-4E4B-97D4-F057BF37A7F7}" destId="{1345B14B-DB7C-4449-9FAF-7241124E9F89}" srcOrd="0" destOrd="0" presId="urn:microsoft.com/office/officeart/2005/8/layout/cycle6"/>
    <dgm:cxn modelId="{CD07E8E2-54CE-4C7F-8E7C-ED247F4A2312}" type="presParOf" srcId="{F403A84A-E498-4E4B-97D4-F057BF37A7F7}" destId="{1D3D75CC-1404-4A87-8534-72773CA88C0B}" srcOrd="1" destOrd="0" presId="urn:microsoft.com/office/officeart/2005/8/layout/cycle6"/>
    <dgm:cxn modelId="{83977ADB-AB74-4EE2-9833-2D59DC98FC2D}" type="presParOf" srcId="{F403A84A-E498-4E4B-97D4-F057BF37A7F7}" destId="{32726B93-5F69-47C9-AE08-3CF01E68DDAB}" srcOrd="2" destOrd="0" presId="urn:microsoft.com/office/officeart/2005/8/layout/cycle6"/>
    <dgm:cxn modelId="{E97F1AB2-F520-4569-A8CE-20C38C683F20}" type="presParOf" srcId="{F403A84A-E498-4E4B-97D4-F057BF37A7F7}" destId="{47EA0710-9BE6-43A0-8402-44B0408BE3E8}" srcOrd="3" destOrd="0" presId="urn:microsoft.com/office/officeart/2005/8/layout/cycle6"/>
    <dgm:cxn modelId="{A7568003-E86E-42EC-A09F-63A9F3C78D44}" type="presParOf" srcId="{F403A84A-E498-4E4B-97D4-F057BF37A7F7}" destId="{79BBD76E-B28D-4DBD-827F-C9087DB34318}" srcOrd="4" destOrd="0" presId="urn:microsoft.com/office/officeart/2005/8/layout/cycle6"/>
    <dgm:cxn modelId="{A858F566-4118-4DC5-B2B6-66367972BA77}" type="presParOf" srcId="{F403A84A-E498-4E4B-97D4-F057BF37A7F7}" destId="{73E05EA7-788D-4DEA-B0F6-9BD53E2C98D0}" srcOrd="5" destOrd="0" presId="urn:microsoft.com/office/officeart/2005/8/layout/cycle6"/>
    <dgm:cxn modelId="{6F90B4A2-6CA4-4E4C-8005-D677D6189B80}" type="presParOf" srcId="{F403A84A-E498-4E4B-97D4-F057BF37A7F7}" destId="{E6400431-B45B-49CA-8687-E9846AA51EBB}" srcOrd="6" destOrd="0" presId="urn:microsoft.com/office/officeart/2005/8/layout/cycle6"/>
    <dgm:cxn modelId="{D4CD64F0-7F6C-4426-9B1A-5ABA2C1C46BC}" type="presParOf" srcId="{F403A84A-E498-4E4B-97D4-F057BF37A7F7}" destId="{DAC7CA5B-717A-43B5-B0D2-DBDEBCEF06A4}" srcOrd="7" destOrd="0" presId="urn:microsoft.com/office/officeart/2005/8/layout/cycle6"/>
    <dgm:cxn modelId="{9E507C22-D9F4-4401-92D2-F92D93BAF51D}" type="presParOf" srcId="{F403A84A-E498-4E4B-97D4-F057BF37A7F7}" destId="{D0E4F34F-6C0D-476B-BB19-1F0378295F32}" srcOrd="8" destOrd="0" presId="urn:microsoft.com/office/officeart/2005/8/layout/cycle6"/>
    <dgm:cxn modelId="{A869C718-5366-4B5E-981E-E56C8EE7657F}" type="presParOf" srcId="{F403A84A-E498-4E4B-97D4-F057BF37A7F7}" destId="{B3FE025F-8292-4920-9C4F-8AB10F763653}" srcOrd="9" destOrd="0" presId="urn:microsoft.com/office/officeart/2005/8/layout/cycle6"/>
    <dgm:cxn modelId="{1F4DA45F-EC58-44A7-8420-9AC647A24F7F}" type="presParOf" srcId="{F403A84A-E498-4E4B-97D4-F057BF37A7F7}" destId="{C66E13A2-38FD-4F77-A72E-C93D82660408}" srcOrd="10" destOrd="0" presId="urn:microsoft.com/office/officeart/2005/8/layout/cycle6"/>
    <dgm:cxn modelId="{B2C08010-D685-4106-A1FD-F06863F564D8}" type="presParOf" srcId="{F403A84A-E498-4E4B-97D4-F057BF37A7F7}" destId="{C06AF62D-3937-4AF8-9A8D-2ED77D2E383A}" srcOrd="11" destOrd="0" presId="urn:microsoft.com/office/officeart/2005/8/layout/cycle6"/>
    <dgm:cxn modelId="{741D2A10-4092-4C6F-96E9-26C1E24DBB1F}" type="presParOf" srcId="{F403A84A-E498-4E4B-97D4-F057BF37A7F7}" destId="{84DAFBF9-1B52-4669-BC12-667B69B101BF}" srcOrd="12" destOrd="0" presId="urn:microsoft.com/office/officeart/2005/8/layout/cycle6"/>
    <dgm:cxn modelId="{FEFAE837-97BC-4DBF-BB8B-03575F32C426}" type="presParOf" srcId="{F403A84A-E498-4E4B-97D4-F057BF37A7F7}" destId="{0714F41C-5D47-4CC3-9715-88A44183A96E}" srcOrd="13" destOrd="0" presId="urn:microsoft.com/office/officeart/2005/8/layout/cycle6"/>
    <dgm:cxn modelId="{E5405260-DA34-4845-8F17-9FC935259040}" type="presParOf" srcId="{F403A84A-E498-4E4B-97D4-F057BF37A7F7}" destId="{15F46109-45F7-4F2A-BB9B-64D31657544B}" srcOrd="14" destOrd="0" presId="urn:microsoft.com/office/officeart/2005/8/layout/cycle6"/>
    <dgm:cxn modelId="{7DB7948D-6B49-4957-890B-DA2C651CC689}" type="presParOf" srcId="{F403A84A-E498-4E4B-97D4-F057BF37A7F7}" destId="{157545A5-A649-414E-8F31-4E35E35F80D3}" srcOrd="15" destOrd="0" presId="urn:microsoft.com/office/officeart/2005/8/layout/cycle6"/>
    <dgm:cxn modelId="{DBA048A4-BD50-4921-A53B-C978B9855F3B}" type="presParOf" srcId="{F403A84A-E498-4E4B-97D4-F057BF37A7F7}" destId="{24E24A13-8E89-40DA-89AA-4FA70B28DF6F}" srcOrd="16" destOrd="0" presId="urn:microsoft.com/office/officeart/2005/8/layout/cycle6"/>
    <dgm:cxn modelId="{6112381D-29B6-4E28-BD8A-5412FC022BDA}" type="presParOf" srcId="{F403A84A-E498-4E4B-97D4-F057BF37A7F7}" destId="{6314773F-90EE-42D8-8C1F-AB69D2D0BA82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C99FC3-EB2F-4327-97B4-A2802C58DE0E}" type="doc">
      <dgm:prSet loTypeId="urn:microsoft.com/office/officeart/2005/8/layout/cycle6" loCatId="relationship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BAC257E-1D07-43A0-810C-D3E783F10982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‘</a:t>
          </a:r>
          <a:r>
            <a:rPr lang="bn-BD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</a:t>
          </a:r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ী’ </a:t>
          </a:r>
          <a:endParaRPr lang="en-US" sz="4400" b="1" dirty="0">
            <a:ln>
              <a:noFill/>
            </a:ln>
            <a:solidFill>
              <a:schemeClr val="tx1"/>
            </a:solidFill>
          </a:endParaRPr>
        </a:p>
      </dgm:t>
    </dgm:pt>
    <dgm:pt modelId="{4CD4EB8B-5920-4F8A-9EA1-1BD876B1E176}" type="parTrans" cxnId="{067464FF-F732-4377-9029-006A22B588CB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7ADE6604-3005-48A1-A85B-C29DA6E5C705}" type="sibTrans" cxnId="{067464FF-F732-4377-9029-006A22B588CB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32BE6401-6FDA-45C7-9A4E-BCE1810F2BC0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</a:t>
          </a:r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ী</a:t>
          </a:r>
          <a:r>
            <a:rPr lang="bn-BD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দিয়ে</a:t>
          </a:r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b="1" dirty="0">
            <a:ln>
              <a:noFill/>
            </a:ln>
            <a:solidFill>
              <a:schemeClr val="tx1"/>
            </a:solidFill>
          </a:endParaRPr>
        </a:p>
      </dgm:t>
    </dgm:pt>
    <dgm:pt modelId="{7C1396EC-E995-4D60-83A8-5297C51E3A45}" type="parTrans" cxnId="{0393FE88-5730-4066-B152-1E9E934DFD63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D5475366-2A36-4460-9984-98D0600643FC}" type="sibTrans" cxnId="{0393FE88-5730-4066-B152-1E9E934DFD63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2784A1F2-436D-479A-B27A-243534A59270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কাকে</a:t>
          </a:r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b="1" dirty="0">
            <a:ln>
              <a:noFill/>
            </a:ln>
            <a:solidFill>
              <a:schemeClr val="tx1"/>
            </a:solidFill>
          </a:endParaRPr>
        </a:p>
      </dgm:t>
    </dgm:pt>
    <dgm:pt modelId="{C20C297F-6C91-49E0-AD56-A38823C275E4}" type="parTrans" cxnId="{AEB17E1E-A83C-41E8-B7D8-F4B91A429442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3807A0FE-6DB1-4E6F-8B7A-9ED1C1141484}" type="sibTrans" cxnId="{AEB17E1E-A83C-41E8-B7D8-F4B91A429442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C296D6F4-38C3-415B-9420-BCD6E66D9709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কোথা, থেকে</a:t>
          </a:r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b="1" dirty="0">
            <a:ln>
              <a:noFill/>
            </a:ln>
            <a:solidFill>
              <a:schemeClr val="tx1"/>
            </a:solidFill>
          </a:endParaRPr>
        </a:p>
      </dgm:t>
    </dgm:pt>
    <dgm:pt modelId="{AA19E7AF-A569-4291-BEFD-5353162ADC94}" type="parTrans" cxnId="{F0B51AE7-D09C-45AF-8BF3-BC9BB557B4A4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B22055E7-0145-42F7-8B80-8AFE3DB8C197}" type="sibTrans" cxnId="{F0B51AE7-D09C-45AF-8BF3-BC9BB557B4A4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97B4590A-411E-402C-AC1A-CF0AE7D99A4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‘</a:t>
          </a:r>
          <a:r>
            <a:rPr lang="bn-BD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কে</a:t>
          </a:r>
          <a:r>
            <a:rPr lang="en-US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’</a:t>
          </a:r>
          <a:endParaRPr lang="en-US" sz="4400" b="1" dirty="0">
            <a:ln>
              <a:noFill/>
            </a:ln>
            <a:solidFill>
              <a:schemeClr val="tx1"/>
            </a:solidFill>
          </a:endParaRPr>
        </a:p>
      </dgm:t>
    </dgm:pt>
    <dgm:pt modelId="{E99DE0A0-84DD-4CB3-95AF-30CC61EE45F6}" type="sibTrans" cxnId="{443C1258-0199-4C7C-8876-34A506715E05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7A12E01C-C318-4CC3-AAEF-05067839F4C2}" type="parTrans" cxnId="{443C1258-0199-4C7C-8876-34A506715E05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310AE523-7FC2-4A0E-BBEA-70CC02CF175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bn-BD" sz="4400" b="1" dirty="0" smtClean="0">
              <a:ln>
                <a:noFill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কখন/কোথায়</a:t>
          </a:r>
        </a:p>
      </dgm:t>
    </dgm:pt>
    <dgm:pt modelId="{E48FE6F1-5312-41CD-A6A5-07CA2EB98DB8}" type="parTrans" cxnId="{E6DDD6D7-2B2E-4446-B2D6-147F39A8C39B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314A7E53-828B-4D49-9B6E-F5D02D6838E3}" type="sibTrans" cxnId="{E6DDD6D7-2B2E-4446-B2D6-147F39A8C39B}">
      <dgm:prSet/>
      <dgm:spPr/>
      <dgm:t>
        <a:bodyPr/>
        <a:lstStyle/>
        <a:p>
          <a:endParaRPr lang="en-US" sz="4400" b="1">
            <a:ln>
              <a:noFill/>
            </a:ln>
            <a:solidFill>
              <a:schemeClr val="tx1"/>
            </a:solidFill>
          </a:endParaRPr>
        </a:p>
      </dgm:t>
    </dgm:pt>
    <dgm:pt modelId="{B12ABD84-1E3C-4DAA-9C2D-1862E8E62ED3}" type="pres">
      <dgm:prSet presAssocID="{F2C99FC3-EB2F-4327-97B4-A2802C58DE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127958-0754-43B1-AF91-DDCCFBE866C4}" type="pres">
      <dgm:prSet presAssocID="{97B4590A-411E-402C-AC1A-CF0AE7D99A4B}" presName="node" presStyleLbl="node1" presStyleIdx="0" presStyleCnt="6" custScaleX="219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1DD3BF-3405-406C-811C-0ACF077D4CA1}" type="pres">
      <dgm:prSet presAssocID="{97B4590A-411E-402C-AC1A-CF0AE7D99A4B}" presName="spNode" presStyleCnt="0"/>
      <dgm:spPr/>
      <dgm:t>
        <a:bodyPr/>
        <a:lstStyle/>
        <a:p>
          <a:endParaRPr lang="en-US"/>
        </a:p>
      </dgm:t>
    </dgm:pt>
    <dgm:pt modelId="{5DE78679-7730-4531-BCF5-4686E055797A}" type="pres">
      <dgm:prSet presAssocID="{E99DE0A0-84DD-4CB3-95AF-30CC61EE45F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89676A15-FF3B-42D8-9F7E-9BCB56C1C2FD}" type="pres">
      <dgm:prSet presAssocID="{2BAC257E-1D07-43A0-810C-D3E783F10982}" presName="node" presStyleLbl="node1" presStyleIdx="1" presStyleCnt="6" custScaleX="193210" custScaleY="103178" custRadScaleRad="95114" custRadScaleInc="27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F6518-E5AB-4439-9DDE-EB25B479A8D7}" type="pres">
      <dgm:prSet presAssocID="{2BAC257E-1D07-43A0-810C-D3E783F10982}" presName="spNode" presStyleCnt="0"/>
      <dgm:spPr/>
      <dgm:t>
        <a:bodyPr/>
        <a:lstStyle/>
        <a:p>
          <a:endParaRPr lang="en-US"/>
        </a:p>
      </dgm:t>
    </dgm:pt>
    <dgm:pt modelId="{AAE9A7F0-E195-4CC0-9F41-EAC850C88904}" type="pres">
      <dgm:prSet presAssocID="{7ADE6604-3005-48A1-A85B-C29DA6E5C705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5CBEB91-A362-4546-9FA8-F6F376D57452}" type="pres">
      <dgm:prSet presAssocID="{32BE6401-6FDA-45C7-9A4E-BCE1810F2BC0}" presName="node" presStyleLbl="node1" presStyleIdx="2" presStyleCnt="6" custScaleX="200564" custRadScaleRad="98707" custRadScaleInc="-326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7DAE7-84DD-4188-9187-C44A6FCE02B6}" type="pres">
      <dgm:prSet presAssocID="{32BE6401-6FDA-45C7-9A4E-BCE1810F2BC0}" presName="spNode" presStyleCnt="0"/>
      <dgm:spPr/>
      <dgm:t>
        <a:bodyPr/>
        <a:lstStyle/>
        <a:p>
          <a:endParaRPr lang="en-US"/>
        </a:p>
      </dgm:t>
    </dgm:pt>
    <dgm:pt modelId="{0EDC79CE-ED8D-45ED-A312-1E4EB4AB2BBB}" type="pres">
      <dgm:prSet presAssocID="{D5475366-2A36-4460-9984-98D0600643FC}" presName="sibTrans" presStyleLbl="sibTrans1D1" presStyleIdx="2" presStyleCnt="6"/>
      <dgm:spPr/>
      <dgm:t>
        <a:bodyPr/>
        <a:lstStyle/>
        <a:p>
          <a:endParaRPr lang="en-US"/>
        </a:p>
      </dgm:t>
    </dgm:pt>
    <dgm:pt modelId="{7010FC94-8BB6-4A39-BC4D-5FE563748763}" type="pres">
      <dgm:prSet presAssocID="{2784A1F2-436D-479A-B27A-243534A59270}" presName="node" presStyleLbl="node1" presStyleIdx="3" presStyleCnt="6" custScaleX="237370" custRadScaleRad="97788" custRadScaleInc="77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7D4CB-AFD0-4307-A08B-0F125D9D99EC}" type="pres">
      <dgm:prSet presAssocID="{2784A1F2-436D-479A-B27A-243534A59270}" presName="spNode" presStyleCnt="0"/>
      <dgm:spPr/>
      <dgm:t>
        <a:bodyPr/>
        <a:lstStyle/>
        <a:p>
          <a:endParaRPr lang="en-US"/>
        </a:p>
      </dgm:t>
    </dgm:pt>
    <dgm:pt modelId="{3B93672C-3751-4D46-B3D7-A8E0C3A9A511}" type="pres">
      <dgm:prSet presAssocID="{3807A0FE-6DB1-4E6F-8B7A-9ED1C1141484}" presName="sibTrans" presStyleLbl="sibTrans1D1" presStyleIdx="3" presStyleCnt="6"/>
      <dgm:spPr/>
      <dgm:t>
        <a:bodyPr/>
        <a:lstStyle/>
        <a:p>
          <a:endParaRPr lang="en-US"/>
        </a:p>
      </dgm:t>
    </dgm:pt>
    <dgm:pt modelId="{2EB6871D-17F8-46D1-8791-49EE2372120D}" type="pres">
      <dgm:prSet presAssocID="{C296D6F4-38C3-415B-9420-BCD6E66D9709}" presName="node" presStyleLbl="node1" presStyleIdx="4" presStyleCnt="6" custScaleX="216108" custRadScaleRad="101806" custRadScaleInc="363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31B7C7-21BC-45B1-A9BF-6EAEE6105F71}" type="pres">
      <dgm:prSet presAssocID="{C296D6F4-38C3-415B-9420-BCD6E66D9709}" presName="spNode" presStyleCnt="0"/>
      <dgm:spPr/>
      <dgm:t>
        <a:bodyPr/>
        <a:lstStyle/>
        <a:p>
          <a:endParaRPr lang="en-US"/>
        </a:p>
      </dgm:t>
    </dgm:pt>
    <dgm:pt modelId="{A139B7FC-D4FD-4D49-929F-A6DB34327536}" type="pres">
      <dgm:prSet presAssocID="{B22055E7-0145-42F7-8B80-8AFE3DB8C197}" presName="sibTrans" presStyleLbl="sibTrans1D1" presStyleIdx="4" presStyleCnt="6"/>
      <dgm:spPr/>
      <dgm:t>
        <a:bodyPr/>
        <a:lstStyle/>
        <a:p>
          <a:endParaRPr lang="en-US"/>
        </a:p>
      </dgm:t>
    </dgm:pt>
    <dgm:pt modelId="{151489C7-1F5B-4F96-AFA0-E33F92ECD618}" type="pres">
      <dgm:prSet presAssocID="{310AE523-7FC2-4A0E-BBEA-70CC02CF1754}" presName="node" presStyleLbl="node1" presStyleIdx="5" presStyleCnt="6" custScaleX="213811" custScaleY="97877" custRadScaleRad="96938" custRadScaleInc="-32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1C09D-139C-4E5F-96F7-7C7387B72497}" type="pres">
      <dgm:prSet presAssocID="{310AE523-7FC2-4A0E-BBEA-70CC02CF1754}" presName="spNode" presStyleCnt="0"/>
      <dgm:spPr/>
      <dgm:t>
        <a:bodyPr/>
        <a:lstStyle/>
        <a:p>
          <a:endParaRPr lang="en-US"/>
        </a:p>
      </dgm:t>
    </dgm:pt>
    <dgm:pt modelId="{5BB50176-F1C8-4A9B-8CCE-7E4FE1D9F5AF}" type="pres">
      <dgm:prSet presAssocID="{314A7E53-828B-4D49-9B6E-F5D02D6838E3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AA0BCB86-2B7C-497D-9E8A-652DB39CD43B}" type="presOf" srcId="{32BE6401-6FDA-45C7-9A4E-BCE1810F2BC0}" destId="{75CBEB91-A362-4546-9FA8-F6F376D57452}" srcOrd="0" destOrd="0" presId="urn:microsoft.com/office/officeart/2005/8/layout/cycle6"/>
    <dgm:cxn modelId="{443C1258-0199-4C7C-8876-34A506715E05}" srcId="{F2C99FC3-EB2F-4327-97B4-A2802C58DE0E}" destId="{97B4590A-411E-402C-AC1A-CF0AE7D99A4B}" srcOrd="0" destOrd="0" parTransId="{7A12E01C-C318-4CC3-AAEF-05067839F4C2}" sibTransId="{E99DE0A0-84DD-4CB3-95AF-30CC61EE45F6}"/>
    <dgm:cxn modelId="{302E3767-695F-4219-89D1-5D00FDD84175}" type="presOf" srcId="{310AE523-7FC2-4A0E-BBEA-70CC02CF1754}" destId="{151489C7-1F5B-4F96-AFA0-E33F92ECD618}" srcOrd="0" destOrd="0" presId="urn:microsoft.com/office/officeart/2005/8/layout/cycle6"/>
    <dgm:cxn modelId="{EE8701D6-489F-4A00-8131-19D807E58B3B}" type="presOf" srcId="{B22055E7-0145-42F7-8B80-8AFE3DB8C197}" destId="{A139B7FC-D4FD-4D49-929F-A6DB34327536}" srcOrd="0" destOrd="0" presId="urn:microsoft.com/office/officeart/2005/8/layout/cycle6"/>
    <dgm:cxn modelId="{24DD32A3-E96A-4A86-8D13-6C13FB98F531}" type="presOf" srcId="{314A7E53-828B-4D49-9B6E-F5D02D6838E3}" destId="{5BB50176-F1C8-4A9B-8CCE-7E4FE1D9F5AF}" srcOrd="0" destOrd="0" presId="urn:microsoft.com/office/officeart/2005/8/layout/cycle6"/>
    <dgm:cxn modelId="{385C1B69-6D9D-414F-BBBA-9878719E0DFF}" type="presOf" srcId="{97B4590A-411E-402C-AC1A-CF0AE7D99A4B}" destId="{1B127958-0754-43B1-AF91-DDCCFBE866C4}" srcOrd="0" destOrd="0" presId="urn:microsoft.com/office/officeart/2005/8/layout/cycle6"/>
    <dgm:cxn modelId="{2FBFDB96-8E1E-4D3D-9B80-51AEB010334E}" type="presOf" srcId="{E99DE0A0-84DD-4CB3-95AF-30CC61EE45F6}" destId="{5DE78679-7730-4531-BCF5-4686E055797A}" srcOrd="0" destOrd="0" presId="urn:microsoft.com/office/officeart/2005/8/layout/cycle6"/>
    <dgm:cxn modelId="{F0B51AE7-D09C-45AF-8BF3-BC9BB557B4A4}" srcId="{F2C99FC3-EB2F-4327-97B4-A2802C58DE0E}" destId="{C296D6F4-38C3-415B-9420-BCD6E66D9709}" srcOrd="4" destOrd="0" parTransId="{AA19E7AF-A569-4291-BEFD-5353162ADC94}" sibTransId="{B22055E7-0145-42F7-8B80-8AFE3DB8C197}"/>
    <dgm:cxn modelId="{29686FEC-A6A0-4894-897A-E923A38D9A9D}" type="presOf" srcId="{2BAC257E-1D07-43A0-810C-D3E783F10982}" destId="{89676A15-FF3B-42D8-9F7E-9BCB56C1C2FD}" srcOrd="0" destOrd="0" presId="urn:microsoft.com/office/officeart/2005/8/layout/cycle6"/>
    <dgm:cxn modelId="{A17E4FE7-BEB8-48FB-9A4E-9A9F4809E543}" type="presOf" srcId="{D5475366-2A36-4460-9984-98D0600643FC}" destId="{0EDC79CE-ED8D-45ED-A312-1E4EB4AB2BBB}" srcOrd="0" destOrd="0" presId="urn:microsoft.com/office/officeart/2005/8/layout/cycle6"/>
    <dgm:cxn modelId="{0393FE88-5730-4066-B152-1E9E934DFD63}" srcId="{F2C99FC3-EB2F-4327-97B4-A2802C58DE0E}" destId="{32BE6401-6FDA-45C7-9A4E-BCE1810F2BC0}" srcOrd="2" destOrd="0" parTransId="{7C1396EC-E995-4D60-83A8-5297C51E3A45}" sibTransId="{D5475366-2A36-4460-9984-98D0600643FC}"/>
    <dgm:cxn modelId="{F24DCACE-2B3E-473E-8A6A-EC35E9F10B37}" type="presOf" srcId="{2784A1F2-436D-479A-B27A-243534A59270}" destId="{7010FC94-8BB6-4A39-BC4D-5FE563748763}" srcOrd="0" destOrd="0" presId="urn:microsoft.com/office/officeart/2005/8/layout/cycle6"/>
    <dgm:cxn modelId="{44CA057A-D2DE-406E-B715-83BA9C8E8049}" type="presOf" srcId="{F2C99FC3-EB2F-4327-97B4-A2802C58DE0E}" destId="{B12ABD84-1E3C-4DAA-9C2D-1862E8E62ED3}" srcOrd="0" destOrd="0" presId="urn:microsoft.com/office/officeart/2005/8/layout/cycle6"/>
    <dgm:cxn modelId="{56DD590F-6CA8-42EF-9FE0-CDF5808EAD7B}" type="presOf" srcId="{C296D6F4-38C3-415B-9420-BCD6E66D9709}" destId="{2EB6871D-17F8-46D1-8791-49EE2372120D}" srcOrd="0" destOrd="0" presId="urn:microsoft.com/office/officeart/2005/8/layout/cycle6"/>
    <dgm:cxn modelId="{5DCE5F64-D463-4E91-9807-4A73AA890D8B}" type="presOf" srcId="{7ADE6604-3005-48A1-A85B-C29DA6E5C705}" destId="{AAE9A7F0-E195-4CC0-9F41-EAC850C88904}" srcOrd="0" destOrd="0" presId="urn:microsoft.com/office/officeart/2005/8/layout/cycle6"/>
    <dgm:cxn modelId="{E7332B82-C183-47F8-B128-AEACA5DD9BF6}" type="presOf" srcId="{3807A0FE-6DB1-4E6F-8B7A-9ED1C1141484}" destId="{3B93672C-3751-4D46-B3D7-A8E0C3A9A511}" srcOrd="0" destOrd="0" presId="urn:microsoft.com/office/officeart/2005/8/layout/cycle6"/>
    <dgm:cxn modelId="{E6DDD6D7-2B2E-4446-B2D6-147F39A8C39B}" srcId="{F2C99FC3-EB2F-4327-97B4-A2802C58DE0E}" destId="{310AE523-7FC2-4A0E-BBEA-70CC02CF1754}" srcOrd="5" destOrd="0" parTransId="{E48FE6F1-5312-41CD-A6A5-07CA2EB98DB8}" sibTransId="{314A7E53-828B-4D49-9B6E-F5D02D6838E3}"/>
    <dgm:cxn modelId="{AEB17E1E-A83C-41E8-B7D8-F4B91A429442}" srcId="{F2C99FC3-EB2F-4327-97B4-A2802C58DE0E}" destId="{2784A1F2-436D-479A-B27A-243534A59270}" srcOrd="3" destOrd="0" parTransId="{C20C297F-6C91-49E0-AD56-A38823C275E4}" sibTransId="{3807A0FE-6DB1-4E6F-8B7A-9ED1C1141484}"/>
    <dgm:cxn modelId="{067464FF-F732-4377-9029-006A22B588CB}" srcId="{F2C99FC3-EB2F-4327-97B4-A2802C58DE0E}" destId="{2BAC257E-1D07-43A0-810C-D3E783F10982}" srcOrd="1" destOrd="0" parTransId="{4CD4EB8B-5920-4F8A-9EA1-1BD876B1E176}" sibTransId="{7ADE6604-3005-48A1-A85B-C29DA6E5C705}"/>
    <dgm:cxn modelId="{231E2E9A-F9BA-4FFD-AEEC-38B24A76E8B4}" type="presParOf" srcId="{B12ABD84-1E3C-4DAA-9C2D-1862E8E62ED3}" destId="{1B127958-0754-43B1-AF91-DDCCFBE866C4}" srcOrd="0" destOrd="0" presId="urn:microsoft.com/office/officeart/2005/8/layout/cycle6"/>
    <dgm:cxn modelId="{E1566463-3B6B-400A-9795-B6D376557965}" type="presParOf" srcId="{B12ABD84-1E3C-4DAA-9C2D-1862E8E62ED3}" destId="{CF1DD3BF-3405-406C-811C-0ACF077D4CA1}" srcOrd="1" destOrd="0" presId="urn:microsoft.com/office/officeart/2005/8/layout/cycle6"/>
    <dgm:cxn modelId="{5B4542A7-DAA5-4A05-92A4-79F0F9842252}" type="presParOf" srcId="{B12ABD84-1E3C-4DAA-9C2D-1862E8E62ED3}" destId="{5DE78679-7730-4531-BCF5-4686E055797A}" srcOrd="2" destOrd="0" presId="urn:microsoft.com/office/officeart/2005/8/layout/cycle6"/>
    <dgm:cxn modelId="{3C136A7B-6CB9-4B15-B56D-B1A2523DDB51}" type="presParOf" srcId="{B12ABD84-1E3C-4DAA-9C2D-1862E8E62ED3}" destId="{89676A15-FF3B-42D8-9F7E-9BCB56C1C2FD}" srcOrd="3" destOrd="0" presId="urn:microsoft.com/office/officeart/2005/8/layout/cycle6"/>
    <dgm:cxn modelId="{C3279AB1-DDDF-408A-ACAA-4C8C6AED52A9}" type="presParOf" srcId="{B12ABD84-1E3C-4DAA-9C2D-1862E8E62ED3}" destId="{D99F6518-E5AB-4439-9DDE-EB25B479A8D7}" srcOrd="4" destOrd="0" presId="urn:microsoft.com/office/officeart/2005/8/layout/cycle6"/>
    <dgm:cxn modelId="{73755D77-BF6F-4D66-AACC-DD43855A4C2F}" type="presParOf" srcId="{B12ABD84-1E3C-4DAA-9C2D-1862E8E62ED3}" destId="{AAE9A7F0-E195-4CC0-9F41-EAC850C88904}" srcOrd="5" destOrd="0" presId="urn:microsoft.com/office/officeart/2005/8/layout/cycle6"/>
    <dgm:cxn modelId="{42BD0742-0F30-458E-B139-A8D4D3B35C28}" type="presParOf" srcId="{B12ABD84-1E3C-4DAA-9C2D-1862E8E62ED3}" destId="{75CBEB91-A362-4546-9FA8-F6F376D57452}" srcOrd="6" destOrd="0" presId="urn:microsoft.com/office/officeart/2005/8/layout/cycle6"/>
    <dgm:cxn modelId="{0A4C8072-950D-49BB-960D-23C2B13FBBA3}" type="presParOf" srcId="{B12ABD84-1E3C-4DAA-9C2D-1862E8E62ED3}" destId="{D467DAE7-84DD-4188-9187-C44A6FCE02B6}" srcOrd="7" destOrd="0" presId="urn:microsoft.com/office/officeart/2005/8/layout/cycle6"/>
    <dgm:cxn modelId="{880D6913-B04A-4730-B749-0546AE393186}" type="presParOf" srcId="{B12ABD84-1E3C-4DAA-9C2D-1862E8E62ED3}" destId="{0EDC79CE-ED8D-45ED-A312-1E4EB4AB2BBB}" srcOrd="8" destOrd="0" presId="urn:microsoft.com/office/officeart/2005/8/layout/cycle6"/>
    <dgm:cxn modelId="{47662CA6-3DFB-4C61-BC79-34ECBF121456}" type="presParOf" srcId="{B12ABD84-1E3C-4DAA-9C2D-1862E8E62ED3}" destId="{7010FC94-8BB6-4A39-BC4D-5FE563748763}" srcOrd="9" destOrd="0" presId="urn:microsoft.com/office/officeart/2005/8/layout/cycle6"/>
    <dgm:cxn modelId="{4E220073-0BAD-42E8-AEB3-18C8A7071F42}" type="presParOf" srcId="{B12ABD84-1E3C-4DAA-9C2D-1862E8E62ED3}" destId="{18D7D4CB-AFD0-4307-A08B-0F125D9D99EC}" srcOrd="10" destOrd="0" presId="urn:microsoft.com/office/officeart/2005/8/layout/cycle6"/>
    <dgm:cxn modelId="{4C516745-544A-4D42-9A27-15E7D3833326}" type="presParOf" srcId="{B12ABD84-1E3C-4DAA-9C2D-1862E8E62ED3}" destId="{3B93672C-3751-4D46-B3D7-A8E0C3A9A511}" srcOrd="11" destOrd="0" presId="urn:microsoft.com/office/officeart/2005/8/layout/cycle6"/>
    <dgm:cxn modelId="{D1E5B423-5EAC-44F4-939F-D821BAA33ECB}" type="presParOf" srcId="{B12ABD84-1E3C-4DAA-9C2D-1862E8E62ED3}" destId="{2EB6871D-17F8-46D1-8791-49EE2372120D}" srcOrd="12" destOrd="0" presId="urn:microsoft.com/office/officeart/2005/8/layout/cycle6"/>
    <dgm:cxn modelId="{B415969D-552A-4ABE-967F-BA5B55441487}" type="presParOf" srcId="{B12ABD84-1E3C-4DAA-9C2D-1862E8E62ED3}" destId="{C431B7C7-21BC-45B1-A9BF-6EAEE6105F71}" srcOrd="13" destOrd="0" presId="urn:microsoft.com/office/officeart/2005/8/layout/cycle6"/>
    <dgm:cxn modelId="{0BF6113E-C795-4A9A-8D4E-A23382CDC613}" type="presParOf" srcId="{B12ABD84-1E3C-4DAA-9C2D-1862E8E62ED3}" destId="{A139B7FC-D4FD-4D49-929F-A6DB34327536}" srcOrd="14" destOrd="0" presId="urn:microsoft.com/office/officeart/2005/8/layout/cycle6"/>
    <dgm:cxn modelId="{91F38B52-EC53-4D8F-B48F-7A2EB9BABE4E}" type="presParOf" srcId="{B12ABD84-1E3C-4DAA-9C2D-1862E8E62ED3}" destId="{151489C7-1F5B-4F96-AFA0-E33F92ECD618}" srcOrd="15" destOrd="0" presId="urn:microsoft.com/office/officeart/2005/8/layout/cycle6"/>
    <dgm:cxn modelId="{BEE8648E-66A6-4A92-AC26-89D2A1014D3C}" type="presParOf" srcId="{B12ABD84-1E3C-4DAA-9C2D-1862E8E62ED3}" destId="{BAB1C09D-139C-4E5F-96F7-7C7387B72497}" srcOrd="16" destOrd="0" presId="urn:microsoft.com/office/officeart/2005/8/layout/cycle6"/>
    <dgm:cxn modelId="{45BDA9F2-944C-4FF2-BC64-215A4E48EAE2}" type="presParOf" srcId="{B12ABD84-1E3C-4DAA-9C2D-1862E8E62ED3}" destId="{5BB50176-F1C8-4A9B-8CCE-7E4FE1D9F5A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06E33-9032-4B29-B1ED-D6EAC9FB4CD3}" type="doc">
      <dgm:prSet loTypeId="urn:microsoft.com/office/officeart/2005/8/layout/cycle6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4BB2F1A-3D4A-48B2-A4C8-167FB70B439D}">
      <dgm:prSet phldrT="[Text]" custT="1"/>
      <dgm:spPr/>
      <dgm:t>
        <a:bodyPr/>
        <a:lstStyle/>
        <a:p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মুখ্য</a:t>
          </a:r>
          <a:r>
            <a:rPr lang="en-US" sz="44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01A12-E5C4-4571-8C22-17822E721288}" type="parTrans" cxnId="{2610F6E3-417F-43D4-AADC-6E8EC25A935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CEC72D-9D75-46BE-B5F8-9521999A3795}" type="sibTrans" cxnId="{2610F6E3-417F-43D4-AADC-6E8EC25A935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83F69A7-2528-436C-9DB5-4F766574E9F6}">
      <dgm:prSet phldrT="[Text]" custT="1"/>
      <dgm:spPr/>
      <dgm:t>
        <a:bodyPr/>
        <a:lstStyle/>
        <a:p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প্রযোজ্য</a:t>
          </a:r>
          <a:r>
            <a:rPr lang="en-US" sz="44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D12897-E78A-4B4F-943C-22ABA267E38E}" type="parTrans" cxnId="{379CC832-E63F-47F6-ADD7-125B2BBC9B3A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F16B1A-BB0C-47FC-AED4-A319BDCF748B}" type="sibTrans" cxnId="{379CC832-E63F-47F6-ADD7-125B2BBC9B3A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2BE147-FD74-49D0-A4DC-8EC17824FF7C}">
      <dgm:prSet phldrT="[Text]" custT="1"/>
      <dgm:spPr/>
      <dgm:t>
        <a:bodyPr/>
        <a:lstStyle/>
        <a:p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ব্যতিহার</a:t>
          </a:r>
          <a:r>
            <a:rPr lang="en-US" sz="44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D9A00A1-AECF-4AFE-9164-E5B4DFCF93AA}" type="parTrans" cxnId="{FED586AB-EEC0-4C80-8692-991FE948C8DB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BD6408-54B1-41BF-A9E6-B9872B4B437E}" type="sibTrans" cxnId="{FED586AB-EEC0-4C80-8692-991FE948C8DB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5F46C3-F13D-40A7-A94C-95FEE73E449F}">
      <dgm:prSet custT="1"/>
      <dgm:spPr/>
      <dgm:t>
        <a:bodyPr/>
        <a:lstStyle/>
        <a:p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r>
            <a:rPr lang="en-US" sz="4400" dirty="0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ln/>
              <a:latin typeface="NikoshBAN" panose="02000000000000000000" pitchFamily="2" charset="0"/>
              <a:cs typeface="NikoshBAN" panose="02000000000000000000" pitchFamily="2" charset="0"/>
            </a:rPr>
            <a:t>কর্তা</a:t>
          </a:r>
          <a:endParaRPr lang="en-US" sz="4400" dirty="0">
            <a:ln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8C8D48-EF4F-4E28-87FA-2CFE23544595}" type="parTrans" cxnId="{5867B72D-831E-463B-8709-A37EB0DAA98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623AD6-3687-493B-89B6-62EB6F927432}" type="sibTrans" cxnId="{5867B72D-831E-463B-8709-A37EB0DAA98C}">
      <dgm:prSet/>
      <dgm:spPr/>
      <dgm:t>
        <a:bodyPr/>
        <a:lstStyle/>
        <a:p>
          <a:endParaRPr lang="en-US" sz="4400">
            <a:ln>
              <a:noFill/>
            </a:ln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03A84A-E498-4E4B-97D4-F057BF37A7F7}" type="pres">
      <dgm:prSet presAssocID="{11E06E33-9032-4B29-B1ED-D6EAC9FB4CD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45B14B-DB7C-4449-9FAF-7241124E9F89}" type="pres">
      <dgm:prSet presAssocID="{54BB2F1A-3D4A-48B2-A4C8-167FB70B439D}" presName="node" presStyleLbl="node1" presStyleIdx="0" presStyleCnt="4" custScaleX="256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3D75CC-1404-4A87-8534-72773CA88C0B}" type="pres">
      <dgm:prSet presAssocID="{54BB2F1A-3D4A-48B2-A4C8-167FB70B439D}" presName="spNode" presStyleCnt="0"/>
      <dgm:spPr/>
    </dgm:pt>
    <dgm:pt modelId="{32726B93-5F69-47C9-AE08-3CF01E68DDAB}" type="pres">
      <dgm:prSet presAssocID="{ECCEC72D-9D75-46BE-B5F8-9521999A3795}" presName="sibTrans" presStyleLbl="sibTrans1D1" presStyleIdx="0" presStyleCnt="4"/>
      <dgm:spPr/>
      <dgm:t>
        <a:bodyPr/>
        <a:lstStyle/>
        <a:p>
          <a:endParaRPr lang="en-US"/>
        </a:p>
      </dgm:t>
    </dgm:pt>
    <dgm:pt modelId="{47EA0710-9BE6-43A0-8402-44B0408BE3E8}" type="pres">
      <dgm:prSet presAssocID="{D25F46C3-F13D-40A7-A94C-95FEE73E449F}" presName="node" presStyleLbl="node1" presStyleIdx="1" presStyleCnt="4" custScaleX="237882" custRadScaleRad="158888" custRadScaleInc="22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BD76E-B28D-4DBD-827F-C9087DB34318}" type="pres">
      <dgm:prSet presAssocID="{D25F46C3-F13D-40A7-A94C-95FEE73E449F}" presName="spNode" presStyleCnt="0"/>
      <dgm:spPr/>
    </dgm:pt>
    <dgm:pt modelId="{73E05EA7-788D-4DEA-B0F6-9BD53E2C98D0}" type="pres">
      <dgm:prSet presAssocID="{55623AD6-3687-493B-89B6-62EB6F927432}" presName="sibTrans" presStyleLbl="sibTrans1D1" presStyleIdx="1" presStyleCnt="4"/>
      <dgm:spPr/>
      <dgm:t>
        <a:bodyPr/>
        <a:lstStyle/>
        <a:p>
          <a:endParaRPr lang="en-US"/>
        </a:p>
      </dgm:t>
    </dgm:pt>
    <dgm:pt modelId="{E6400431-B45B-49CA-8687-E9846AA51EBB}" type="pres">
      <dgm:prSet presAssocID="{F83F69A7-2528-436C-9DB5-4F766574E9F6}" presName="node" presStyleLbl="node1" presStyleIdx="2" presStyleCnt="4" custScaleX="241378" custRadScaleRad="121131" custRadScaleInc="6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7CA5B-717A-43B5-B0D2-DBDEBCEF06A4}" type="pres">
      <dgm:prSet presAssocID="{F83F69A7-2528-436C-9DB5-4F766574E9F6}" presName="spNode" presStyleCnt="0"/>
      <dgm:spPr/>
    </dgm:pt>
    <dgm:pt modelId="{D0E4F34F-6C0D-476B-BB19-1F0378295F32}" type="pres">
      <dgm:prSet presAssocID="{51F16B1A-BB0C-47FC-AED4-A319BDCF748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157545A5-A649-414E-8F31-4E35E35F80D3}" type="pres">
      <dgm:prSet presAssocID="{882BE147-FD74-49D0-A4DC-8EC17824FF7C}" presName="node" presStyleLbl="node1" presStyleIdx="3" presStyleCnt="4" custScaleX="248722" custRadScaleRad="192806" custRadScaleInc="-19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24A13-8E89-40DA-89AA-4FA70B28DF6F}" type="pres">
      <dgm:prSet presAssocID="{882BE147-FD74-49D0-A4DC-8EC17824FF7C}" presName="spNode" presStyleCnt="0"/>
      <dgm:spPr/>
    </dgm:pt>
    <dgm:pt modelId="{6314773F-90EE-42D8-8C1F-AB69D2D0BA82}" type="pres">
      <dgm:prSet presAssocID="{F6BD6408-54B1-41BF-A9E6-B9872B4B437E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BCFC3528-5E51-4F55-81EF-760BAD169895}" type="presOf" srcId="{F83F69A7-2528-436C-9DB5-4F766574E9F6}" destId="{E6400431-B45B-49CA-8687-E9846AA51EBB}" srcOrd="0" destOrd="0" presId="urn:microsoft.com/office/officeart/2005/8/layout/cycle6"/>
    <dgm:cxn modelId="{4E927FB2-6722-49FF-ADF8-73C052DADCCC}" type="presOf" srcId="{D25F46C3-F13D-40A7-A94C-95FEE73E449F}" destId="{47EA0710-9BE6-43A0-8402-44B0408BE3E8}" srcOrd="0" destOrd="0" presId="urn:microsoft.com/office/officeart/2005/8/layout/cycle6"/>
    <dgm:cxn modelId="{428F89C6-0F3A-4F5B-8072-08346B49DF4E}" type="presOf" srcId="{ECCEC72D-9D75-46BE-B5F8-9521999A3795}" destId="{32726B93-5F69-47C9-AE08-3CF01E68DDAB}" srcOrd="0" destOrd="0" presId="urn:microsoft.com/office/officeart/2005/8/layout/cycle6"/>
    <dgm:cxn modelId="{81A5CA26-6247-46CA-9481-08FED26EDE81}" type="presOf" srcId="{F6BD6408-54B1-41BF-A9E6-B9872B4B437E}" destId="{6314773F-90EE-42D8-8C1F-AB69D2D0BA82}" srcOrd="0" destOrd="0" presId="urn:microsoft.com/office/officeart/2005/8/layout/cycle6"/>
    <dgm:cxn modelId="{2610F6E3-417F-43D4-AADC-6E8EC25A935C}" srcId="{11E06E33-9032-4B29-B1ED-D6EAC9FB4CD3}" destId="{54BB2F1A-3D4A-48B2-A4C8-167FB70B439D}" srcOrd="0" destOrd="0" parTransId="{3AC01A12-E5C4-4571-8C22-17822E721288}" sibTransId="{ECCEC72D-9D75-46BE-B5F8-9521999A3795}"/>
    <dgm:cxn modelId="{58270D11-B791-4961-9250-6E7646F70E05}" type="presOf" srcId="{54BB2F1A-3D4A-48B2-A4C8-167FB70B439D}" destId="{1345B14B-DB7C-4449-9FAF-7241124E9F89}" srcOrd="0" destOrd="0" presId="urn:microsoft.com/office/officeart/2005/8/layout/cycle6"/>
    <dgm:cxn modelId="{FED586AB-EEC0-4C80-8692-991FE948C8DB}" srcId="{11E06E33-9032-4B29-B1ED-D6EAC9FB4CD3}" destId="{882BE147-FD74-49D0-A4DC-8EC17824FF7C}" srcOrd="3" destOrd="0" parTransId="{ED9A00A1-AECF-4AFE-9164-E5B4DFCF93AA}" sibTransId="{F6BD6408-54B1-41BF-A9E6-B9872B4B437E}"/>
    <dgm:cxn modelId="{DA22A641-8591-4E9F-B7D5-A7602B115356}" type="presOf" srcId="{11E06E33-9032-4B29-B1ED-D6EAC9FB4CD3}" destId="{F403A84A-E498-4E4B-97D4-F057BF37A7F7}" srcOrd="0" destOrd="0" presId="urn:microsoft.com/office/officeart/2005/8/layout/cycle6"/>
    <dgm:cxn modelId="{ADB5CF8A-1794-46EF-A964-CD00FAF283FC}" type="presOf" srcId="{55623AD6-3687-493B-89B6-62EB6F927432}" destId="{73E05EA7-788D-4DEA-B0F6-9BD53E2C98D0}" srcOrd="0" destOrd="0" presId="urn:microsoft.com/office/officeart/2005/8/layout/cycle6"/>
    <dgm:cxn modelId="{33349E1C-EB13-468A-BB3C-332D0CE2D743}" type="presOf" srcId="{882BE147-FD74-49D0-A4DC-8EC17824FF7C}" destId="{157545A5-A649-414E-8F31-4E35E35F80D3}" srcOrd="0" destOrd="0" presId="urn:microsoft.com/office/officeart/2005/8/layout/cycle6"/>
    <dgm:cxn modelId="{5867B72D-831E-463B-8709-A37EB0DAA98C}" srcId="{11E06E33-9032-4B29-B1ED-D6EAC9FB4CD3}" destId="{D25F46C3-F13D-40A7-A94C-95FEE73E449F}" srcOrd="1" destOrd="0" parTransId="{C38C8D48-EF4F-4E28-87FA-2CFE23544595}" sibTransId="{55623AD6-3687-493B-89B6-62EB6F927432}"/>
    <dgm:cxn modelId="{379CC832-E63F-47F6-ADD7-125B2BBC9B3A}" srcId="{11E06E33-9032-4B29-B1ED-D6EAC9FB4CD3}" destId="{F83F69A7-2528-436C-9DB5-4F766574E9F6}" srcOrd="2" destOrd="0" parTransId="{FAD12897-E78A-4B4F-943C-22ABA267E38E}" sibTransId="{51F16B1A-BB0C-47FC-AED4-A319BDCF748B}"/>
    <dgm:cxn modelId="{C29BC492-2F7E-47E0-A388-4625822F5EB4}" type="presOf" srcId="{51F16B1A-BB0C-47FC-AED4-A319BDCF748B}" destId="{D0E4F34F-6C0D-476B-BB19-1F0378295F32}" srcOrd="0" destOrd="0" presId="urn:microsoft.com/office/officeart/2005/8/layout/cycle6"/>
    <dgm:cxn modelId="{177DD9B5-6CD0-43CC-8A30-B7C4C02F3546}" type="presParOf" srcId="{F403A84A-E498-4E4B-97D4-F057BF37A7F7}" destId="{1345B14B-DB7C-4449-9FAF-7241124E9F89}" srcOrd="0" destOrd="0" presId="urn:microsoft.com/office/officeart/2005/8/layout/cycle6"/>
    <dgm:cxn modelId="{9248F0F7-58D9-42D6-9CD9-CC48444B43A2}" type="presParOf" srcId="{F403A84A-E498-4E4B-97D4-F057BF37A7F7}" destId="{1D3D75CC-1404-4A87-8534-72773CA88C0B}" srcOrd="1" destOrd="0" presId="urn:microsoft.com/office/officeart/2005/8/layout/cycle6"/>
    <dgm:cxn modelId="{C677857E-D82E-4BDD-8369-33C217968598}" type="presParOf" srcId="{F403A84A-E498-4E4B-97D4-F057BF37A7F7}" destId="{32726B93-5F69-47C9-AE08-3CF01E68DDAB}" srcOrd="2" destOrd="0" presId="urn:microsoft.com/office/officeart/2005/8/layout/cycle6"/>
    <dgm:cxn modelId="{497A11D2-BC05-4496-B6D6-138F3271A841}" type="presParOf" srcId="{F403A84A-E498-4E4B-97D4-F057BF37A7F7}" destId="{47EA0710-9BE6-43A0-8402-44B0408BE3E8}" srcOrd="3" destOrd="0" presId="urn:microsoft.com/office/officeart/2005/8/layout/cycle6"/>
    <dgm:cxn modelId="{3797FB13-5DB1-47C2-8CDB-1FD7341AA7E0}" type="presParOf" srcId="{F403A84A-E498-4E4B-97D4-F057BF37A7F7}" destId="{79BBD76E-B28D-4DBD-827F-C9087DB34318}" srcOrd="4" destOrd="0" presId="urn:microsoft.com/office/officeart/2005/8/layout/cycle6"/>
    <dgm:cxn modelId="{39F0A1CD-D8C1-42BF-8009-A9DFAC5DC1D8}" type="presParOf" srcId="{F403A84A-E498-4E4B-97D4-F057BF37A7F7}" destId="{73E05EA7-788D-4DEA-B0F6-9BD53E2C98D0}" srcOrd="5" destOrd="0" presId="urn:microsoft.com/office/officeart/2005/8/layout/cycle6"/>
    <dgm:cxn modelId="{60142173-CCF5-4E47-B23E-BB72B9243980}" type="presParOf" srcId="{F403A84A-E498-4E4B-97D4-F057BF37A7F7}" destId="{E6400431-B45B-49CA-8687-E9846AA51EBB}" srcOrd="6" destOrd="0" presId="urn:microsoft.com/office/officeart/2005/8/layout/cycle6"/>
    <dgm:cxn modelId="{43016C51-4FE7-4FC1-812F-56DF04CB8C11}" type="presParOf" srcId="{F403A84A-E498-4E4B-97D4-F057BF37A7F7}" destId="{DAC7CA5B-717A-43B5-B0D2-DBDEBCEF06A4}" srcOrd="7" destOrd="0" presId="urn:microsoft.com/office/officeart/2005/8/layout/cycle6"/>
    <dgm:cxn modelId="{20939BE3-1A56-4E8C-AE99-914948E1F0AE}" type="presParOf" srcId="{F403A84A-E498-4E4B-97D4-F057BF37A7F7}" destId="{D0E4F34F-6C0D-476B-BB19-1F0378295F32}" srcOrd="8" destOrd="0" presId="urn:microsoft.com/office/officeart/2005/8/layout/cycle6"/>
    <dgm:cxn modelId="{E04AEF06-6254-441F-80D2-00D8967A8452}" type="presParOf" srcId="{F403A84A-E498-4E4B-97D4-F057BF37A7F7}" destId="{157545A5-A649-414E-8F31-4E35E35F80D3}" srcOrd="9" destOrd="0" presId="urn:microsoft.com/office/officeart/2005/8/layout/cycle6"/>
    <dgm:cxn modelId="{9B6C1027-A987-474C-A986-56DBEDE55EE9}" type="presParOf" srcId="{F403A84A-E498-4E4B-97D4-F057BF37A7F7}" destId="{24E24A13-8E89-40DA-89AA-4FA70B28DF6F}" srcOrd="10" destOrd="0" presId="urn:microsoft.com/office/officeart/2005/8/layout/cycle6"/>
    <dgm:cxn modelId="{39705256-8DC2-49D9-8107-5E1E4E455C7A}" type="presParOf" srcId="{F403A84A-E498-4E4B-97D4-F057BF37A7F7}" destId="{6314773F-90EE-42D8-8C1F-AB69D2D0BA82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57381A-E1BC-4E7F-A2E5-FC97E5FE988C}" type="doc">
      <dgm:prSet loTypeId="urn:microsoft.com/office/officeart/2005/8/layout/cycle3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C61F60-F7E0-44CD-AFF4-4714AF80A847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4200" dirty="0" smtClean="0">
              <a:latin typeface="NikoshBAN" panose="02000000000000000000" pitchFamily="2" charset="0"/>
              <a:cs typeface="NikoshBAN" panose="02000000000000000000" pitchFamily="2" charset="0"/>
            </a:rPr>
            <a:t>সকর্মক</a:t>
          </a:r>
          <a:r>
            <a:rPr lang="en-US" sz="4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endParaRPr lang="en-US" sz="4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D3A0B2-2E83-45C5-B872-0094BB1BC55B}" type="parTrans" cxnId="{0F7FE063-1C4E-45E5-B82F-67AA4C1E41E2}">
      <dgm:prSet/>
      <dgm:spPr/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6535A6C-D4BA-4797-8D7C-20331756357D}" type="sibTrans" cxnId="{0F7FE063-1C4E-45E5-B82F-67AA4C1E41E2}">
      <dgm:prSet/>
      <dgm:spPr>
        <a:solidFill>
          <a:srgbClr val="00B0F0"/>
        </a:solidFill>
      </dgm:spPr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8B65EA-0774-45B2-9B1F-E8BC8E478899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42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প্রযোজক</a:t>
          </a:r>
          <a:r>
            <a:rPr lang="en-US" sz="4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endParaRPr lang="en-US" sz="4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415D89-6F7B-4EE0-A650-F6DFDFC1A55E}" type="parTrans" cxnId="{6BB69B5C-BEDD-412C-B474-37E5EEA7C889}">
      <dgm:prSet/>
      <dgm:spPr/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F736F92-CB41-43DF-BC74-4D33095A0651}" type="sibTrans" cxnId="{6BB69B5C-BEDD-412C-B474-37E5EEA7C889}">
      <dgm:prSet/>
      <dgm:spPr/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F3178C-50F5-4FC4-B6BF-2DA03CB31E82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4200" dirty="0" smtClean="0">
              <a:latin typeface="NikoshBAN" panose="02000000000000000000" pitchFamily="2" charset="0"/>
              <a:cs typeface="NikoshBAN" panose="02000000000000000000" pitchFamily="2" charset="0"/>
            </a:rPr>
            <a:t>সমধাতুজ</a:t>
          </a:r>
          <a:r>
            <a:rPr lang="en-US" sz="4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4200" dirty="0" smtClean="0">
              <a:latin typeface="NikoshBAN" panose="02000000000000000000" pitchFamily="2" charset="0"/>
              <a:cs typeface="NikoshBAN" panose="02000000000000000000" pitchFamily="2" charset="0"/>
            </a:rPr>
            <a:t>ক্রিয়া</a:t>
          </a:r>
          <a:endParaRPr lang="en-US" sz="4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51200B-1880-4D56-B003-3E4E723922FC}" type="parTrans" cxnId="{5BE43947-2940-4715-9499-469980C6C7AA}">
      <dgm:prSet/>
      <dgm:spPr/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432B20-7A25-49CB-B8F3-0B9D2FC0F42E}" type="sibTrans" cxnId="{5BE43947-2940-4715-9499-469980C6C7AA}">
      <dgm:prSet/>
      <dgm:spPr/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96DE7DD-A361-4808-9EE8-F56878B3DB5E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4200" dirty="0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 ও বিধেয়</a:t>
          </a:r>
          <a:endParaRPr lang="en-US" sz="4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09CD98-3D3D-4E9B-939B-61ECED4FA3D9}" type="parTrans" cxnId="{EB38800E-4671-44ED-8A01-7C15990F17A2}">
      <dgm:prSet/>
      <dgm:spPr/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86DCCE2-63E8-4165-AAFA-FC6CEAECCB69}" type="sibTrans" cxnId="{EB38800E-4671-44ED-8A01-7C15990F17A2}">
      <dgm:prSet/>
      <dgm:spPr/>
      <dgm:t>
        <a:bodyPr/>
        <a:lstStyle/>
        <a:p>
          <a:endParaRPr lang="en-US" sz="4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C880ABC-0339-4F94-AA21-B8DC208D1171}" type="pres">
      <dgm:prSet presAssocID="{DB57381A-E1BC-4E7F-A2E5-FC97E5FE98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9100A2-0F64-4FD0-AE2A-A4C88D88C56A}" type="pres">
      <dgm:prSet presAssocID="{DB57381A-E1BC-4E7F-A2E5-FC97E5FE988C}" presName="cycle" presStyleCnt="0"/>
      <dgm:spPr/>
    </dgm:pt>
    <dgm:pt modelId="{A95C08CF-6EF5-48C8-8449-CE6877B9BBD1}" type="pres">
      <dgm:prSet presAssocID="{7DC61F60-F7E0-44CD-AFF4-4714AF80A847}" presName="nodeFirstNode" presStyleLbl="node1" presStyleIdx="0" presStyleCnt="4" custScaleX="102655" custScaleY="6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C6880D-E7D3-4285-B5AE-4B17115B88D4}" type="pres">
      <dgm:prSet presAssocID="{A6535A6C-D4BA-4797-8D7C-20331756357D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F87898BD-A8F8-41F9-93BB-A22548ADA55C}" type="pres">
      <dgm:prSet presAssocID="{128B65EA-0774-45B2-9B1F-E8BC8E478899}" presName="nodeFollowingNodes" presStyleLbl="node1" presStyleIdx="1" presStyleCnt="4" custScaleY="6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4AA32-DF26-4378-A948-49FDD13A0BDE}" type="pres">
      <dgm:prSet presAssocID="{90F3178C-50F5-4FC4-B6BF-2DA03CB31E82}" presName="nodeFollowingNodes" presStyleLbl="node1" presStyleIdx="2" presStyleCnt="4" custScaleX="100900" custScaleY="620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4A2815-1C2A-462F-A0F0-29E397CF1822}" type="pres">
      <dgm:prSet presAssocID="{B96DE7DD-A361-4808-9EE8-F56878B3DB5E}" presName="nodeFollowingNodes" presStyleLbl="node1" presStyleIdx="3" presStyleCnt="4" custScaleY="66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26191C-2D67-401C-AB18-3F3855F29C02}" type="presOf" srcId="{90F3178C-50F5-4FC4-B6BF-2DA03CB31E82}" destId="{1F44AA32-DF26-4378-A948-49FDD13A0BDE}" srcOrd="0" destOrd="0" presId="urn:microsoft.com/office/officeart/2005/8/layout/cycle3"/>
    <dgm:cxn modelId="{5BE43947-2940-4715-9499-469980C6C7AA}" srcId="{DB57381A-E1BC-4E7F-A2E5-FC97E5FE988C}" destId="{90F3178C-50F5-4FC4-B6BF-2DA03CB31E82}" srcOrd="2" destOrd="0" parTransId="{8351200B-1880-4D56-B003-3E4E723922FC}" sibTransId="{57432B20-7A25-49CB-B8F3-0B9D2FC0F42E}"/>
    <dgm:cxn modelId="{C95EDDBB-8488-44DD-918C-865F04C6AE91}" type="presOf" srcId="{7DC61F60-F7E0-44CD-AFF4-4714AF80A847}" destId="{A95C08CF-6EF5-48C8-8449-CE6877B9BBD1}" srcOrd="0" destOrd="0" presId="urn:microsoft.com/office/officeart/2005/8/layout/cycle3"/>
    <dgm:cxn modelId="{B7F2055E-19AC-4B0A-858E-9A1ED9698298}" type="presOf" srcId="{DB57381A-E1BC-4E7F-A2E5-FC97E5FE988C}" destId="{EC880ABC-0339-4F94-AA21-B8DC208D1171}" srcOrd="0" destOrd="0" presId="urn:microsoft.com/office/officeart/2005/8/layout/cycle3"/>
    <dgm:cxn modelId="{B206A6A3-1579-40F8-9CD5-3C295AB9D34D}" type="presOf" srcId="{B96DE7DD-A361-4808-9EE8-F56878B3DB5E}" destId="{474A2815-1C2A-462F-A0F0-29E397CF1822}" srcOrd="0" destOrd="0" presId="urn:microsoft.com/office/officeart/2005/8/layout/cycle3"/>
    <dgm:cxn modelId="{B36B781B-111D-4669-B258-2D22BDDCEE6A}" type="presOf" srcId="{A6535A6C-D4BA-4797-8D7C-20331756357D}" destId="{D1C6880D-E7D3-4285-B5AE-4B17115B88D4}" srcOrd="0" destOrd="0" presId="urn:microsoft.com/office/officeart/2005/8/layout/cycle3"/>
    <dgm:cxn modelId="{5BB0E37E-12A4-4D17-9B68-21F4E8708A81}" type="presOf" srcId="{128B65EA-0774-45B2-9B1F-E8BC8E478899}" destId="{F87898BD-A8F8-41F9-93BB-A22548ADA55C}" srcOrd="0" destOrd="0" presId="urn:microsoft.com/office/officeart/2005/8/layout/cycle3"/>
    <dgm:cxn modelId="{EB38800E-4671-44ED-8A01-7C15990F17A2}" srcId="{DB57381A-E1BC-4E7F-A2E5-FC97E5FE988C}" destId="{B96DE7DD-A361-4808-9EE8-F56878B3DB5E}" srcOrd="3" destOrd="0" parTransId="{1109CD98-3D3D-4E9B-939B-61ECED4FA3D9}" sibTransId="{286DCCE2-63E8-4165-AAFA-FC6CEAECCB69}"/>
    <dgm:cxn modelId="{0F7FE063-1C4E-45E5-B82F-67AA4C1E41E2}" srcId="{DB57381A-E1BC-4E7F-A2E5-FC97E5FE988C}" destId="{7DC61F60-F7E0-44CD-AFF4-4714AF80A847}" srcOrd="0" destOrd="0" parTransId="{11D3A0B2-2E83-45C5-B872-0094BB1BC55B}" sibTransId="{A6535A6C-D4BA-4797-8D7C-20331756357D}"/>
    <dgm:cxn modelId="{6BB69B5C-BEDD-412C-B474-37E5EEA7C889}" srcId="{DB57381A-E1BC-4E7F-A2E5-FC97E5FE988C}" destId="{128B65EA-0774-45B2-9B1F-E8BC8E478899}" srcOrd="1" destOrd="0" parTransId="{3F415D89-6F7B-4EE0-A650-F6DFDFC1A55E}" sibTransId="{7F736F92-CB41-43DF-BC74-4D33095A0651}"/>
    <dgm:cxn modelId="{AA56EA6E-8D75-4865-A205-67E233D56C09}" type="presParOf" srcId="{EC880ABC-0339-4F94-AA21-B8DC208D1171}" destId="{C99100A2-0F64-4FD0-AE2A-A4C88D88C56A}" srcOrd="0" destOrd="0" presId="urn:microsoft.com/office/officeart/2005/8/layout/cycle3"/>
    <dgm:cxn modelId="{F101939F-11DF-4F64-BB62-687EFD2EDC70}" type="presParOf" srcId="{C99100A2-0F64-4FD0-AE2A-A4C88D88C56A}" destId="{A95C08CF-6EF5-48C8-8449-CE6877B9BBD1}" srcOrd="0" destOrd="0" presId="urn:microsoft.com/office/officeart/2005/8/layout/cycle3"/>
    <dgm:cxn modelId="{54E77C99-157E-410F-A2FF-6F0E23B2A66E}" type="presParOf" srcId="{C99100A2-0F64-4FD0-AE2A-A4C88D88C56A}" destId="{D1C6880D-E7D3-4285-B5AE-4B17115B88D4}" srcOrd="1" destOrd="0" presId="urn:microsoft.com/office/officeart/2005/8/layout/cycle3"/>
    <dgm:cxn modelId="{D7415757-2021-45F2-812A-7C0BD5E6B999}" type="presParOf" srcId="{C99100A2-0F64-4FD0-AE2A-A4C88D88C56A}" destId="{F87898BD-A8F8-41F9-93BB-A22548ADA55C}" srcOrd="2" destOrd="0" presId="urn:microsoft.com/office/officeart/2005/8/layout/cycle3"/>
    <dgm:cxn modelId="{ED76CC56-0F19-4A9D-806C-F0BE3D2AEBEB}" type="presParOf" srcId="{C99100A2-0F64-4FD0-AE2A-A4C88D88C56A}" destId="{1F44AA32-DF26-4378-A948-49FDD13A0BDE}" srcOrd="3" destOrd="0" presId="urn:microsoft.com/office/officeart/2005/8/layout/cycle3"/>
    <dgm:cxn modelId="{0C070D64-2329-4479-8E83-ECEC0B386007}" type="presParOf" srcId="{C99100A2-0F64-4FD0-AE2A-A4C88D88C56A}" destId="{474A2815-1C2A-462F-A0F0-29E397CF1822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14F94A-698B-42B5-B93C-9D0328E652DA}" type="doc">
      <dgm:prSet loTypeId="urn:microsoft.com/office/officeart/2005/8/layout/cycle7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4B4F53-5990-4F46-B16C-BE53DD6E42A7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কালাধিকরণ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034583-335B-41B6-A2DD-FE8B3BA34A9F}" type="parTrans" cxnId="{5A88916D-450B-423B-B612-F9942201707B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5616BA-292D-4E93-8C03-D2C50395F1C9}" type="sibTrans" cxnId="{5A88916D-450B-423B-B612-F9942201707B}">
      <dgm:prSet/>
      <dgm:spPr>
        <a:solidFill>
          <a:srgbClr val="FF0000"/>
        </a:solidFill>
        <a:ln>
          <a:noFill/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35E2E-EF9C-492E-8BC9-8735EEBE32DC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আধারাধিকরন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D433AF-29B6-4A11-A7BF-5AD7F0C48815}" type="parTrans" cxnId="{CE2C9A0D-63C6-48AD-97FF-207C8AF2F68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5B2113-CCA4-4396-82B3-DD33F5FE7D12}" type="sibTrans" cxnId="{CE2C9A0D-63C6-48AD-97FF-207C8AF2F684}">
      <dgm:prSet/>
      <dgm:spPr>
        <a:solidFill>
          <a:srgbClr val="FF0000"/>
        </a:solidFill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D9132E7-EB0F-416E-B3DC-8538B61B1642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ভাবাধিকরণ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F807710-8E7B-458D-9A0F-7F75587A6F6B}" type="parTrans" cxnId="{866EF281-3BB3-45D5-B145-3014E3C32D6D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C07825-0078-43BF-9809-C7863A69C41F}" type="sibTrans" cxnId="{866EF281-3BB3-45D5-B145-3014E3C32D6D}">
      <dgm:prSet/>
      <dgm:spPr>
        <a:solidFill>
          <a:srgbClr val="FF0000"/>
        </a:solidFill>
        <a:ln>
          <a:noFill/>
        </a:ln>
      </dgm:spPr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CD2730-6BD3-4718-9E5B-72A551BE2F09}" type="pres">
      <dgm:prSet presAssocID="{BE14F94A-698B-42B5-B93C-9D0328E652D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493520-843E-47EC-BF1C-A7C7F1CEA1F7}" type="pres">
      <dgm:prSet presAssocID="{D54B4F53-5990-4F46-B16C-BE53DD6E42A7}" presName="node" presStyleLbl="node1" presStyleIdx="0" presStyleCnt="3" custScaleX="152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A495F-C860-4A47-AD69-07EA0743CB57}" type="pres">
      <dgm:prSet presAssocID="{095616BA-292D-4E93-8C03-D2C50395F1C9}" presName="sibTrans" presStyleLbl="sibTrans2D1" presStyleIdx="0" presStyleCnt="3" custScaleX="241019"/>
      <dgm:spPr/>
      <dgm:t>
        <a:bodyPr/>
        <a:lstStyle/>
        <a:p>
          <a:endParaRPr lang="en-US"/>
        </a:p>
      </dgm:t>
    </dgm:pt>
    <dgm:pt modelId="{F1445CC0-2286-4344-B70B-58B453BCE65A}" type="pres">
      <dgm:prSet presAssocID="{095616BA-292D-4E93-8C03-D2C50395F1C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10FE8C59-3211-42C1-BBE0-99C908A9AD67}" type="pres">
      <dgm:prSet presAssocID="{DCF35E2E-EF9C-492E-8BC9-8735EEBE32DC}" presName="node" presStyleLbl="node1" presStyleIdx="1" presStyleCnt="3" custScaleX="136991" custRadScaleRad="91393" custRadScaleInc="-15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0F829-A470-4231-B4D1-22011D4EC227}" type="pres">
      <dgm:prSet presAssocID="{1C5B2113-CCA4-4396-82B3-DD33F5FE7D12}" presName="sibTrans" presStyleLbl="sibTrans2D1" presStyleIdx="1" presStyleCnt="3" custScaleX="141661"/>
      <dgm:spPr/>
      <dgm:t>
        <a:bodyPr/>
        <a:lstStyle/>
        <a:p>
          <a:endParaRPr lang="en-US"/>
        </a:p>
      </dgm:t>
    </dgm:pt>
    <dgm:pt modelId="{1C519F6D-1622-4FA0-B15F-B20B97272D44}" type="pres">
      <dgm:prSet presAssocID="{1C5B2113-CCA4-4396-82B3-DD33F5FE7D12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2CC5FFF-B54C-430D-80C8-3F26BCA56A53}" type="pres">
      <dgm:prSet presAssocID="{FD9132E7-EB0F-416E-B3DC-8538B61B1642}" presName="node" presStyleLbl="node1" presStyleIdx="2" presStyleCnt="3" custScaleX="136991" custRadScaleRad="93784" custRadScaleInc="15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FA3EE-34CA-4E45-9BC2-0EB37201D7C6}" type="pres">
      <dgm:prSet presAssocID="{05C07825-0078-43BF-9809-C7863A69C41F}" presName="sibTrans" presStyleLbl="sibTrans2D1" presStyleIdx="2" presStyleCnt="3" custScaleX="241019"/>
      <dgm:spPr/>
      <dgm:t>
        <a:bodyPr/>
        <a:lstStyle/>
        <a:p>
          <a:endParaRPr lang="en-US"/>
        </a:p>
      </dgm:t>
    </dgm:pt>
    <dgm:pt modelId="{9B02BC33-2F8F-409E-85A6-CD6354C191E9}" type="pres">
      <dgm:prSet presAssocID="{05C07825-0078-43BF-9809-C7863A69C41F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66EF281-3BB3-45D5-B145-3014E3C32D6D}" srcId="{BE14F94A-698B-42B5-B93C-9D0328E652DA}" destId="{FD9132E7-EB0F-416E-B3DC-8538B61B1642}" srcOrd="2" destOrd="0" parTransId="{1F807710-8E7B-458D-9A0F-7F75587A6F6B}" sibTransId="{05C07825-0078-43BF-9809-C7863A69C41F}"/>
    <dgm:cxn modelId="{83437CD7-1090-47A5-A8D1-08AE4D71AB21}" type="presOf" srcId="{1C5B2113-CCA4-4396-82B3-DD33F5FE7D12}" destId="{1C519F6D-1622-4FA0-B15F-B20B97272D44}" srcOrd="1" destOrd="0" presId="urn:microsoft.com/office/officeart/2005/8/layout/cycle7"/>
    <dgm:cxn modelId="{8121791E-E26A-4BFC-AC12-D3A1EB8FABBC}" type="presOf" srcId="{DCF35E2E-EF9C-492E-8BC9-8735EEBE32DC}" destId="{10FE8C59-3211-42C1-BBE0-99C908A9AD67}" srcOrd="0" destOrd="0" presId="urn:microsoft.com/office/officeart/2005/8/layout/cycle7"/>
    <dgm:cxn modelId="{FC70E185-05DE-4C49-9341-34CA4789B076}" type="presOf" srcId="{BE14F94A-698B-42B5-B93C-9D0328E652DA}" destId="{3ACD2730-6BD3-4718-9E5B-72A551BE2F09}" srcOrd="0" destOrd="0" presId="urn:microsoft.com/office/officeart/2005/8/layout/cycle7"/>
    <dgm:cxn modelId="{EA43D643-5938-43AA-A3AA-18460F87A776}" type="presOf" srcId="{FD9132E7-EB0F-416E-B3DC-8538B61B1642}" destId="{12CC5FFF-B54C-430D-80C8-3F26BCA56A53}" srcOrd="0" destOrd="0" presId="urn:microsoft.com/office/officeart/2005/8/layout/cycle7"/>
    <dgm:cxn modelId="{4C5D8AB9-1CF6-4F0C-B27B-883020804950}" type="presOf" srcId="{095616BA-292D-4E93-8C03-D2C50395F1C9}" destId="{833A495F-C860-4A47-AD69-07EA0743CB57}" srcOrd="0" destOrd="0" presId="urn:microsoft.com/office/officeart/2005/8/layout/cycle7"/>
    <dgm:cxn modelId="{6B226556-7028-43B1-A441-E632A656CF00}" type="presOf" srcId="{D54B4F53-5990-4F46-B16C-BE53DD6E42A7}" destId="{32493520-843E-47EC-BF1C-A7C7F1CEA1F7}" srcOrd="0" destOrd="0" presId="urn:microsoft.com/office/officeart/2005/8/layout/cycle7"/>
    <dgm:cxn modelId="{59E4B53A-EC55-4256-8A90-43AD5B316C69}" type="presOf" srcId="{05C07825-0078-43BF-9809-C7863A69C41F}" destId="{9B02BC33-2F8F-409E-85A6-CD6354C191E9}" srcOrd="1" destOrd="0" presId="urn:microsoft.com/office/officeart/2005/8/layout/cycle7"/>
    <dgm:cxn modelId="{5A88916D-450B-423B-B612-F9942201707B}" srcId="{BE14F94A-698B-42B5-B93C-9D0328E652DA}" destId="{D54B4F53-5990-4F46-B16C-BE53DD6E42A7}" srcOrd="0" destOrd="0" parTransId="{3A034583-335B-41B6-A2DD-FE8B3BA34A9F}" sibTransId="{095616BA-292D-4E93-8C03-D2C50395F1C9}"/>
    <dgm:cxn modelId="{16AF1540-907E-4C36-A9F9-97069AD5183D}" type="presOf" srcId="{05C07825-0078-43BF-9809-C7863A69C41F}" destId="{BD6FA3EE-34CA-4E45-9BC2-0EB37201D7C6}" srcOrd="0" destOrd="0" presId="urn:microsoft.com/office/officeart/2005/8/layout/cycle7"/>
    <dgm:cxn modelId="{6A7C9800-983E-4AE4-9046-F3E82A2AE308}" type="presOf" srcId="{095616BA-292D-4E93-8C03-D2C50395F1C9}" destId="{F1445CC0-2286-4344-B70B-58B453BCE65A}" srcOrd="1" destOrd="0" presId="urn:microsoft.com/office/officeart/2005/8/layout/cycle7"/>
    <dgm:cxn modelId="{328BA3F7-B6E0-45B0-B973-11A5E7A48302}" type="presOf" srcId="{1C5B2113-CCA4-4396-82B3-DD33F5FE7D12}" destId="{85E0F829-A470-4231-B4D1-22011D4EC227}" srcOrd="0" destOrd="0" presId="urn:microsoft.com/office/officeart/2005/8/layout/cycle7"/>
    <dgm:cxn modelId="{CE2C9A0D-63C6-48AD-97FF-207C8AF2F684}" srcId="{BE14F94A-698B-42B5-B93C-9D0328E652DA}" destId="{DCF35E2E-EF9C-492E-8BC9-8735EEBE32DC}" srcOrd="1" destOrd="0" parTransId="{1FD433AF-29B6-4A11-A7BF-5AD7F0C48815}" sibTransId="{1C5B2113-CCA4-4396-82B3-DD33F5FE7D12}"/>
    <dgm:cxn modelId="{BE13B460-51F3-4746-9B8F-465F812B137D}" type="presParOf" srcId="{3ACD2730-6BD3-4718-9E5B-72A551BE2F09}" destId="{32493520-843E-47EC-BF1C-A7C7F1CEA1F7}" srcOrd="0" destOrd="0" presId="urn:microsoft.com/office/officeart/2005/8/layout/cycle7"/>
    <dgm:cxn modelId="{F0A653A2-54EA-405D-AED6-08D758E60742}" type="presParOf" srcId="{3ACD2730-6BD3-4718-9E5B-72A551BE2F09}" destId="{833A495F-C860-4A47-AD69-07EA0743CB57}" srcOrd="1" destOrd="0" presId="urn:microsoft.com/office/officeart/2005/8/layout/cycle7"/>
    <dgm:cxn modelId="{C589CF73-502A-40E6-973F-ADDDBBD27981}" type="presParOf" srcId="{833A495F-C860-4A47-AD69-07EA0743CB57}" destId="{F1445CC0-2286-4344-B70B-58B453BCE65A}" srcOrd="0" destOrd="0" presId="urn:microsoft.com/office/officeart/2005/8/layout/cycle7"/>
    <dgm:cxn modelId="{A318BA3B-33CD-45A1-BA34-58DE583AC37B}" type="presParOf" srcId="{3ACD2730-6BD3-4718-9E5B-72A551BE2F09}" destId="{10FE8C59-3211-42C1-BBE0-99C908A9AD67}" srcOrd="2" destOrd="0" presId="urn:microsoft.com/office/officeart/2005/8/layout/cycle7"/>
    <dgm:cxn modelId="{30BB26A7-7051-49D1-B09D-85B188BB0D69}" type="presParOf" srcId="{3ACD2730-6BD3-4718-9E5B-72A551BE2F09}" destId="{85E0F829-A470-4231-B4D1-22011D4EC227}" srcOrd="3" destOrd="0" presId="urn:microsoft.com/office/officeart/2005/8/layout/cycle7"/>
    <dgm:cxn modelId="{E36F1D58-A3E2-45CA-A66F-8193922DFC6C}" type="presParOf" srcId="{85E0F829-A470-4231-B4D1-22011D4EC227}" destId="{1C519F6D-1622-4FA0-B15F-B20B97272D44}" srcOrd="0" destOrd="0" presId="urn:microsoft.com/office/officeart/2005/8/layout/cycle7"/>
    <dgm:cxn modelId="{15A9774A-404F-4E2D-BC5F-E4014A251483}" type="presParOf" srcId="{3ACD2730-6BD3-4718-9E5B-72A551BE2F09}" destId="{12CC5FFF-B54C-430D-80C8-3F26BCA56A53}" srcOrd="4" destOrd="0" presId="urn:microsoft.com/office/officeart/2005/8/layout/cycle7"/>
    <dgm:cxn modelId="{85DA8D24-9349-4FF4-8D3B-F2CC0E3BF872}" type="presParOf" srcId="{3ACD2730-6BD3-4718-9E5B-72A551BE2F09}" destId="{BD6FA3EE-34CA-4E45-9BC2-0EB37201D7C6}" srcOrd="5" destOrd="0" presId="urn:microsoft.com/office/officeart/2005/8/layout/cycle7"/>
    <dgm:cxn modelId="{EC0C25EB-A17B-4B0B-9A04-CA77E90D596D}" type="presParOf" srcId="{BD6FA3EE-34CA-4E45-9BC2-0EB37201D7C6}" destId="{9B02BC33-2F8F-409E-85A6-CD6354C191E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28AB6-9A82-4346-96E7-985660AC1EF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1B60D-686B-473C-9453-B4F6CDB98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0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রাখা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ইচ্ছে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দেখাতেও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29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10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38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26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21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09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897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2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814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23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5739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18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748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77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61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03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১.বহু </a:t>
            </a:r>
            <a:r>
              <a:rPr lang="en-US" sz="1200" b="1" dirty="0" err="1" smtClean="0"/>
              <a:t>মাধ্যম</a:t>
            </a:r>
            <a:r>
              <a:rPr lang="en-US" sz="1200" b="1" dirty="0" smtClean="0"/>
              <a:t> ২. </a:t>
            </a:r>
            <a:r>
              <a:rPr lang="en-US" sz="1200" b="1" dirty="0" err="1" smtClean="0"/>
              <a:t>সবগুলো</a:t>
            </a:r>
            <a:r>
              <a:rPr lang="en-US" sz="1200" b="1" dirty="0" smtClean="0"/>
              <a:t> ৩. </a:t>
            </a:r>
            <a:r>
              <a:rPr lang="en-US" sz="1200" b="1" dirty="0" err="1" smtClean="0"/>
              <a:t>চলমান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82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১.বহু </a:t>
            </a:r>
            <a:r>
              <a:rPr lang="en-US" sz="1200" b="1" dirty="0" err="1" smtClean="0"/>
              <a:t>মাধ্যম</a:t>
            </a:r>
            <a:r>
              <a:rPr lang="en-US" sz="1200" b="1" dirty="0" smtClean="0"/>
              <a:t> ২. </a:t>
            </a:r>
            <a:r>
              <a:rPr lang="en-US" sz="1200" b="1" dirty="0" err="1" smtClean="0"/>
              <a:t>সবগুলো</a:t>
            </a:r>
            <a:r>
              <a:rPr lang="en-US" sz="1200" b="1" dirty="0" smtClean="0"/>
              <a:t> ৩. </a:t>
            </a:r>
            <a:r>
              <a:rPr lang="en-US" sz="1200" b="1" dirty="0" err="1" smtClean="0"/>
              <a:t>চলমান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7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১.বহু </a:t>
            </a:r>
            <a:r>
              <a:rPr lang="en-US" sz="1200" b="1" dirty="0" err="1" smtClean="0"/>
              <a:t>মাধ্যম</a:t>
            </a:r>
            <a:r>
              <a:rPr lang="en-US" sz="1200" b="1" dirty="0" smtClean="0"/>
              <a:t> ২. </a:t>
            </a:r>
            <a:r>
              <a:rPr lang="en-US" sz="1200" b="1" dirty="0" err="1" smtClean="0"/>
              <a:t>সবগুলো</a:t>
            </a:r>
            <a:r>
              <a:rPr lang="en-US" sz="1200" b="1" dirty="0" smtClean="0"/>
              <a:t> ৩. </a:t>
            </a:r>
            <a:r>
              <a:rPr lang="en-US" sz="1200" b="1" dirty="0" err="1" smtClean="0"/>
              <a:t>চলমান</a:t>
            </a: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43642-DF32-4D3E-A223-B6F2D68F491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15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9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F2B0F-7BD4-43F5-A711-F9EE0836FF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49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5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70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15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4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54CB8-D200-4F7C-B6FF-D784D53A97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1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7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B58C-EC66-4FC6-BF56-22E6E32BAF2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51BCE-E419-4201-BDD6-CBE38D33A9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001000" y="3602038"/>
            <a:ext cx="46038" cy="46037"/>
          </a:xfrm>
        </p:spPr>
        <p:txBody>
          <a:bodyPr/>
          <a:lstStyle>
            <a:lvl1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1pPr>
            <a:lvl2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2pPr>
            <a:lvl3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3pPr>
            <a:lvl4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4pPr>
            <a:lvl5pPr>
              <a:defRPr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99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7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33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0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4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7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8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BC4DD-6F3B-41A5-94BF-3AB2909AB555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545D-A75F-4D57-8F93-4A4F4CAA0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0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8858" y="145143"/>
            <a:ext cx="8926286" cy="6574972"/>
          </a:xfrm>
          <a:prstGeom prst="rect">
            <a:avLst/>
          </a:prstGeom>
          <a:noFill/>
          <a:ln w="114300" cmpd="thickThin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7699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083" y="2125758"/>
            <a:ext cx="8586472" cy="1983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2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1338" y="319029"/>
            <a:ext cx="2767078" cy="629752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8940" y="948781"/>
            <a:ext cx="8731875" cy="872444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নিজেই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pc="-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5102" y="1625931"/>
            <a:ext cx="4252675" cy="773134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ফারহান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12" y="2450977"/>
            <a:ext cx="7235529" cy="407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3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87348" y="426643"/>
            <a:ext cx="5299983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ঘোড়ায়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1471664" y="1522422"/>
            <a:ext cx="6332933" cy="484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5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476" y="481244"/>
            <a:ext cx="3682982" cy="762000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প্রযোজক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8939" y="1595725"/>
            <a:ext cx="8731875" cy="2489186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প্রযোজক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-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37476" y="4216117"/>
            <a:ext cx="7894799" cy="7620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পড়াচ্ছেন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2736" y="5151086"/>
            <a:ext cx="8684279" cy="7620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প্রযোজক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62235" y="5138207"/>
            <a:ext cx="1561943" cy="7620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05274" y="1429553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391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  <p:bldP spid="5" grpId="0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386" y="416850"/>
            <a:ext cx="3682982" cy="762000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1970" y="1307640"/>
            <a:ext cx="8731875" cy="2057178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কর্তার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spc="-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7476" y="3513332"/>
            <a:ext cx="7894799" cy="7620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রাখাল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গরুকে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ঘাস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খাওয়ায়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7476" y="4764729"/>
            <a:ext cx="7894799" cy="7620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74875" y="4764729"/>
            <a:ext cx="1561943" cy="7620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5274" y="1352280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4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386" y="545640"/>
            <a:ext cx="3682982" cy="762000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ব্যতিহার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8941" y="2120446"/>
            <a:ext cx="8822025" cy="2057178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একজাতীয়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spc="-150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ব্যতিহার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-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35201" y="4553277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বাঘে</a:t>
            </a:r>
            <a:r>
              <a:rPr lang="en-US" sz="4800" b="1" spc="32" dirty="0" err="1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মহিষে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5307" y="5467677"/>
            <a:ext cx="8063347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রাজায়</a:t>
            </a:r>
            <a:r>
              <a:rPr lang="en-US" sz="4800" b="1" spc="32" dirty="0" err="1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রাজায়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লড়াই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উলুখাগড়ায়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প্রাণান্ত</a:t>
            </a:r>
            <a:r>
              <a:rPr lang="en-US" sz="48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5274" y="1571219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39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92428" y="1587657"/>
            <a:ext cx="8190964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বুলবুলিতে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খেয়েছে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কীসে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0912" y="2553572"/>
            <a:ext cx="8190964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ফেরদৌসি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শাহনামা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92428" y="3635397"/>
            <a:ext cx="8190964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পাগলে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ছাগলে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771" y="4652828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গাঁয়ে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42771" y="5670259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গরুতে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70786" y="519563"/>
            <a:ext cx="8619076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05274" y="1429553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1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459" y="297082"/>
            <a:ext cx="2286841" cy="692727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41667" y="1042540"/>
            <a:ext cx="8950817" cy="140807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করিয়া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589525" y="4292763"/>
            <a:ext cx="3321614" cy="594304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ফাহিম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u="sng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2503347"/>
            <a:ext cx="4961271" cy="382017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05274" y="978794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05063" y="593199"/>
            <a:ext cx="5299983" cy="85044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আব্দুল্লাহ্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‌ </a:t>
            </a:r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নামায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93" y="1596980"/>
            <a:ext cx="8224204" cy="463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8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2376" y="260950"/>
            <a:ext cx="4066675" cy="763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22225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কারক চার প্রকার</a:t>
            </a:r>
            <a:endParaRPr lang="en-US" sz="4400" dirty="0">
              <a:ln w="22225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274" y="1056068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5054423"/>
              </p:ext>
            </p:extLst>
          </p:nvPr>
        </p:nvGraphicFramePr>
        <p:xfrm>
          <a:off x="643944" y="1313645"/>
          <a:ext cx="7997780" cy="5241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92943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95C08CF-6EF5-48C8-8449-CE6877B9BB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95C08CF-6EF5-48C8-8449-CE6877B9BB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6880D-E7D3-4285-B5AE-4B17115B8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1C6880D-E7D3-4285-B5AE-4B17115B8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7898BD-A8F8-41F9-93BB-A22548ADA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F87898BD-A8F8-41F9-93BB-A22548ADA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44AA32-DF26-4378-A948-49FDD13A0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1F44AA32-DF26-4378-A948-49FDD13A0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4A2815-1C2A-462F-A0F0-29E397CF1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474A2815-1C2A-462F-A0F0-29E397CF1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5903" y="1428043"/>
            <a:ext cx="8191525" cy="1200462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পড়লাম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পড়লাম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সুরাহা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পেলাম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25903" y="2733805"/>
            <a:ext cx="6475640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5903" y="3677306"/>
            <a:ext cx="6475640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কাঁচ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ভঙুর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5441" y="339257"/>
            <a:ext cx="7835524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5903" y="4681858"/>
            <a:ext cx="6475640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অনর্থ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5903" y="5647773"/>
            <a:ext cx="6475640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ঘুমিয়েছি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05274" y="1249253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8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58" y="3451538"/>
            <a:ext cx="4185634" cy="3136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জুলফিকার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চন্দ্রদীঘি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দুপচাঁচিয়া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বগুড়া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মোবাইল-০১৮৩৩৭৯৪১২৪</a:t>
            </a:r>
          </a:p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E-mail: julfikerali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@gmail.com</a:t>
            </a:r>
          </a:p>
        </p:txBody>
      </p:sp>
      <p:sp>
        <p:nvSpPr>
          <p:cNvPr id="7" name="Rectangle 6"/>
          <p:cNvSpPr/>
          <p:nvPr/>
        </p:nvSpPr>
        <p:spPr>
          <a:xfrm>
            <a:off x="861799" y="841894"/>
            <a:ext cx="2336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125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উপস্থাপনায়</a:t>
            </a:r>
            <a:endParaRPr lang="en-US" sz="32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94" y="1582165"/>
            <a:ext cx="1581237" cy="20245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00313" y="3055526"/>
            <a:ext cx="3850782" cy="29814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: 9ম-১০ম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3405" y="1286637"/>
            <a:ext cx="2827321" cy="816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spc="125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পাঠ</a:t>
            </a:r>
            <a:r>
              <a:rPr lang="en-US" sz="4400" spc="125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spc="125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4400" spc="125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koshLightBAN" panose="02000000000000000000" pitchFamily="2" charset="0"/>
                <a:cs typeface="NikoshBAN" pitchFamily="2" charset="0"/>
                <a:sym typeface="Wingdings"/>
              </a:rPr>
              <a:t> </a:t>
            </a:r>
            <a:endParaRPr lang="en-US" sz="440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  <a:sym typeface="Wingding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251103" y="218939"/>
            <a:ext cx="89079" cy="6412088"/>
          </a:xfrm>
          <a:prstGeom prst="line">
            <a:avLst/>
          </a:prstGeom>
          <a:ln w="76200">
            <a:solidFill>
              <a:srgbClr val="002060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0117" y="241289"/>
            <a:ext cx="2515525" cy="572502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1806" y="835347"/>
            <a:ext cx="7397369" cy="597162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3188" y="1561581"/>
            <a:ext cx="8654603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-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27879" y="4389435"/>
            <a:ext cx="4380151" cy="773134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ফাহিম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0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89" y="2617452"/>
            <a:ext cx="3804581" cy="380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7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38392" y="552121"/>
            <a:ext cx="6475640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u="sng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লাঙল</a:t>
            </a:r>
            <a:r>
              <a:rPr lang="en-US" b="1" u="sng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b="1" u="sng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8"/>
          <a:stretch/>
        </p:blipFill>
        <p:spPr>
          <a:xfrm>
            <a:off x="1068945" y="1793942"/>
            <a:ext cx="6816299" cy="46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4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/>
        </p:blipFill>
        <p:spPr>
          <a:xfrm>
            <a:off x="746976" y="1902292"/>
            <a:ext cx="7680840" cy="413790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61446" y="815771"/>
            <a:ext cx="6412979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বন্যায়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প্লাবিত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7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3779" y="1524115"/>
            <a:ext cx="6475640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ভাঙে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36442" y="2554423"/>
            <a:ext cx="6412979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জগতে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কীর্তিমান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সাধনায়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36441" y="3584731"/>
            <a:ext cx="6412979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ফুলে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ভরেছে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বাগান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36441" y="4589283"/>
            <a:ext cx="6412979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ধান্যে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নবান্ন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36440" y="5568077"/>
            <a:ext cx="6412979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বুদ্ধিতে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562" y="339257"/>
            <a:ext cx="7835524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274" y="1326522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1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091" y="127587"/>
            <a:ext cx="3348165" cy="762000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0266" y="889587"/>
            <a:ext cx="8360244" cy="1344492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অর্চনা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39047" y="838075"/>
            <a:ext cx="8902681" cy="18947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1" y="2234079"/>
            <a:ext cx="8075864" cy="403793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0266" y="1308994"/>
            <a:ext cx="3923044" cy="582161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ক্ষুধার্তকে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63108" y="1308994"/>
            <a:ext cx="3923044" cy="582161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অন্নহীনে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অন্ন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xmlns="" id="{EB925335-724A-E546-A5A3-606733CF5B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 t="4832" b="10778"/>
          <a:stretch/>
        </p:blipFill>
        <p:spPr>
          <a:xfrm>
            <a:off x="1768621" y="1712890"/>
            <a:ext cx="5516373" cy="49042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68621" y="411813"/>
            <a:ext cx="5568120" cy="11637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দরিদ্রকে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60"/>
          <a:stretch/>
        </p:blipFill>
        <p:spPr>
          <a:xfrm>
            <a:off x="798489" y="1624102"/>
            <a:ext cx="7469747" cy="4919343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07110" y="460402"/>
            <a:ext cx="5052503" cy="11637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ভিখারীকে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ভিক্ষা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0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70786" y="352136"/>
            <a:ext cx="8619076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সম্প্রদান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2837" y="1885796"/>
            <a:ext cx="5568120" cy="11637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সৎপাত্রে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কন্যা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85716" y="3147925"/>
            <a:ext cx="5568120" cy="11637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অন্ধজনে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5274" y="1365158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772837" y="4233768"/>
            <a:ext cx="5568120" cy="11637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দীনে</a:t>
            </a:r>
            <a:r>
              <a:rPr lang="en-US" sz="54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49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797" y="455632"/>
            <a:ext cx="3348165" cy="762000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3336" y="2007834"/>
            <a:ext cx="8573132" cy="3652191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বিচ্যুত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আরম্ভ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দূরীভূত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রক্ষিত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ভীত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274" y="1687130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5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495880" y="523136"/>
            <a:ext cx="6392741" cy="1057909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40" y="1581045"/>
            <a:ext cx="6471692" cy="468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2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10" y="2438583"/>
            <a:ext cx="803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80599" y="391629"/>
            <a:ext cx="3331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0610" y="3306937"/>
            <a:ext cx="803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সংজ্ঞাসহ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5274" y="1622735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0609" y="4088661"/>
            <a:ext cx="8036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0610" y="4946434"/>
            <a:ext cx="8036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8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495880" y="523136"/>
            <a:ext cx="6392741" cy="1057909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54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স্টেশন</a:t>
            </a:r>
            <a:r>
              <a:rPr lang="en-US" sz="54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ছাড়ল</a:t>
            </a:r>
            <a:r>
              <a:rPr lang="en-US" sz="54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7030" t="11458" r="6647" b="16628"/>
          <a:stretch/>
        </p:blipFill>
        <p:spPr>
          <a:xfrm>
            <a:off x="216219" y="1707614"/>
            <a:ext cx="8547326" cy="45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308007" y="1346559"/>
            <a:ext cx="5811583" cy="72256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08007" y="2891235"/>
            <a:ext cx="4629154" cy="72256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পাপে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08007" y="3690635"/>
            <a:ext cx="5988285" cy="72256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সোমবার</a:t>
            </a:r>
            <a:r>
              <a:rPr lang="en-US" sz="4800" b="1" spc="32" dirty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8008" y="4535281"/>
            <a:ext cx="7346596" cy="597163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সন্ধে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8007" y="5228160"/>
            <a:ext cx="5811583" cy="72256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308007" y="2140718"/>
            <a:ext cx="5988285" cy="72256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96544" y="222507"/>
            <a:ext cx="8619076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অপাদান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05274" y="1171978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1308007" y="5884994"/>
            <a:ext cx="5988285" cy="72256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গুড়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7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797" y="289938"/>
            <a:ext cx="3711397" cy="629752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36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36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2244" y="2362966"/>
            <a:ext cx="8508739" cy="1408077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আধারকে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5274" y="919690"/>
            <a:ext cx="8902681" cy="15659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2459028" y="1045385"/>
            <a:ext cx="4300935" cy="802578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76" y="1924977"/>
            <a:ext cx="6516710" cy="457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1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567" y="352603"/>
            <a:ext cx="5433857" cy="762000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4114313"/>
              </p:ext>
            </p:extLst>
          </p:nvPr>
        </p:nvGraphicFramePr>
        <p:xfrm>
          <a:off x="377371" y="1596572"/>
          <a:ext cx="8374743" cy="4615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05274" y="1210610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31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493520-843E-47EC-BF1C-A7C7F1CEA1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32493520-843E-47EC-BF1C-A7C7F1CEA1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3A495F-C860-4A47-AD69-07EA0743CB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833A495F-C860-4A47-AD69-07EA0743C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FE8C59-3211-42C1-BBE0-99C908A9A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0FE8C59-3211-42C1-BBE0-99C908A9A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E0F829-A470-4231-B4D1-22011D4EC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5E0F829-A470-4231-B4D1-22011D4EC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CC5FFF-B54C-430D-80C8-3F26BCA56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12CC5FFF-B54C-430D-80C8-3F26BCA56A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D6FA3EE-34CA-4E45-9BC2-0EB37201D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500"/>
                                        <p:tgtEl>
                                          <p:spTgt spid="3">
                                            <p:graphicEl>
                                              <a:dgm id="{BD6FA3EE-34CA-4E45-9BC2-0EB37201D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890590" y="829342"/>
            <a:ext cx="5283257" cy="96173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আষাঢ়ে</a:t>
            </a:r>
            <a:r>
              <a:rPr lang="en-US" sz="6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বাদল</a:t>
            </a:r>
            <a:r>
              <a:rPr lang="en-US" sz="6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endParaRPr lang="en-US" sz="6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46" y="1842593"/>
            <a:ext cx="7932399" cy="446895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19379" y="777826"/>
            <a:ext cx="5283257" cy="96173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u="sng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সারাদিন</a:t>
            </a:r>
            <a:r>
              <a:rPr lang="en-US" sz="6000" b="1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r>
              <a:rPr lang="en-US" sz="6000" b="1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ঝরছে</a:t>
            </a:r>
            <a:r>
              <a:rPr lang="en-US" sz="6000" b="1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86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1890592" y="558345"/>
            <a:ext cx="5283257" cy="96173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u="sng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প্রভাতে</a:t>
            </a:r>
            <a:r>
              <a:rPr lang="en-US" sz="5400" b="1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5400" b="1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উঠে</a:t>
            </a:r>
            <a:r>
              <a:rPr lang="en-US" sz="5400" b="1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2" y="1636375"/>
            <a:ext cx="7230195" cy="482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5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54080" y="966807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ঘরেতে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ভ্রমর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এলো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গুনগুনিয়ে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4080" y="1675874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নিশির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শিশির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4079" y="2427132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কান্নায়</a:t>
            </a:r>
            <a:r>
              <a:rPr lang="en-US" sz="4800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শোক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মন্দিভূত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54080" y="3259246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রোজ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54079" y="4052695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রাজু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অংকে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ব্যাকরণে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054079" y="4842618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তিলে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তৈল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54079" y="5636067"/>
            <a:ext cx="7446331" cy="87430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4800" b="1" spc="32" dirty="0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96544" y="222507"/>
            <a:ext cx="8619076" cy="838200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অধিকরণ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800" spc="32" dirty="0" smtClean="0">
                <a:ln w="11430">
                  <a:noFill/>
                </a:ln>
                <a:latin typeface="NikoshBAN" pitchFamily="2" charset="0"/>
                <a:cs typeface="NikoshBAN" pitchFamily="2" charset="0"/>
              </a:rPr>
              <a:t>…</a:t>
            </a:r>
            <a:endParaRPr lang="en-US" sz="4800" spc="32" dirty="0">
              <a:ln w="1143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05274" y="1030312"/>
            <a:ext cx="8902681" cy="18947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2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5292" y="1027396"/>
            <a:ext cx="7833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বাক্যটিতে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ডাক্তার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যাচ্ছি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0891" y="129821"/>
            <a:ext cx="2541672" cy="6997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7266" y="3829295"/>
            <a:ext cx="75800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ব্যতিহার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চাঁদ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দেখাচ্ছেন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বাঘে-মহিষে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একঘাটে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36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36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পড়াচ্ছেন</a:t>
            </a:r>
            <a:r>
              <a:rPr lang="en-US" sz="36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03293" y="2752101"/>
            <a:ext cx="522515" cy="5411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7687" y="4989874"/>
            <a:ext cx="522515" cy="5411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5274" y="888643"/>
            <a:ext cx="8902681" cy="18947"/>
          </a:xfrm>
          <a:prstGeom prst="line">
            <a:avLst/>
          </a:prstGeom>
          <a:ln w="57150">
            <a:solidFill>
              <a:srgbClr val="C00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01761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3125" y="1117003"/>
            <a:ext cx="7253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টেকসই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গোঁফে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20891" y="226023"/>
            <a:ext cx="2541672" cy="6361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BD" sz="48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124" y="3828251"/>
            <a:ext cx="72530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হাদিস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পাগলে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বাঘে-মহিষে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একঘাটে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600" b="1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বুলবুলিতে</a:t>
            </a:r>
            <a:r>
              <a:rPr lang="en-US" sz="36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6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খেয়েছে</a:t>
            </a:r>
            <a:r>
              <a:rPr lang="en-US" sz="36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73373" y="1735744"/>
            <a:ext cx="522515" cy="5411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53036" y="4448960"/>
            <a:ext cx="522515" cy="5411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40386" y="964012"/>
            <a:ext cx="8902681" cy="18947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605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2007" y="1593521"/>
            <a:ext cx="497943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ধান্যে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গৃহহীনে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৭.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20891" y="200265"/>
            <a:ext cx="2541672" cy="6361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40386" y="822343"/>
            <a:ext cx="8902681" cy="18947"/>
          </a:xfrm>
          <a:prstGeom prst="line">
            <a:avLst/>
          </a:prstGeom>
          <a:ln w="57150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73451" y="963776"/>
            <a:ext cx="8236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পদসমূহের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971" y="5427198"/>
            <a:ext cx="8345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অধ্যক্ষ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সাহেব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তহবিল হতে গত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বুধবার মেধাবী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ছাত্রদেরকে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নিজ হাতে অর্থ দান করেন।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0176" y="4741466"/>
            <a:ext cx="6183103" cy="58477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60402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9974" y="689904"/>
            <a:ext cx="57036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8016" y="1997954"/>
            <a:ext cx="72876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বাক্যটি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8292" y="2767395"/>
            <a:ext cx="2907064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900" b="1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70895" y="5191300"/>
            <a:ext cx="4681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‘এ’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57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331" y="3000375"/>
            <a:ext cx="7894797" cy="762000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66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6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6600" spc="32" dirty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spc="32" dirty="0" err="1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ইনশাআল্লাহ</a:t>
            </a:r>
            <a:endParaRPr lang="en-US" sz="66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577" y="1952721"/>
            <a:ext cx="86159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spc="-15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5400" spc="-15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5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5400" spc="-1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spc="-15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spc="-15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sz="5400" spc="-1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61941" y="274773"/>
            <a:ext cx="17943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7731" y="3306937"/>
            <a:ext cx="8397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নামপদের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s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05274" y="1622735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96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94715" y="308739"/>
            <a:ext cx="3945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as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59110274"/>
              </p:ext>
            </p:extLst>
          </p:nvPr>
        </p:nvGraphicFramePr>
        <p:xfrm>
          <a:off x="360607" y="1403798"/>
          <a:ext cx="8229601" cy="4997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05274" y="1107582"/>
            <a:ext cx="8902681" cy="18947"/>
          </a:xfrm>
          <a:prstGeom prst="line">
            <a:avLst/>
          </a:prstGeom>
          <a:ln w="57150"/>
          <a:effectLst>
            <a:glow rad="1397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642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5B14B-DB7C-4449-9FAF-7241124E9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6">
                                            <p:graphicEl>
                                              <a:dgm id="{1345B14B-DB7C-4449-9FAF-7241124E9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726B93-5F69-47C9-AE08-3CF01E68D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6">
                                            <p:graphicEl>
                                              <a:dgm id="{32726B93-5F69-47C9-AE08-3CF01E68D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EA0710-9BE6-43A0-8402-44B0408B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6">
                                            <p:graphicEl>
                                              <a:dgm id="{47EA0710-9BE6-43A0-8402-44B0408BE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E05EA7-788D-4DEA-B0F6-9BD53E2C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6">
                                            <p:graphicEl>
                                              <a:dgm id="{73E05EA7-788D-4DEA-B0F6-9BD53E2C9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400431-B45B-49CA-8687-E9846AA5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750"/>
                                        <p:tgtEl>
                                          <p:spTgt spid="6">
                                            <p:graphicEl>
                                              <a:dgm id="{E6400431-B45B-49CA-8687-E9846AA51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E4F34F-6C0D-476B-BB19-1F0378295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6">
                                            <p:graphicEl>
                                              <a:dgm id="{D0E4F34F-6C0D-476B-BB19-1F0378295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3FE025F-8292-4920-9C4F-8AB10F7636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6">
                                            <p:graphicEl>
                                              <a:dgm id="{B3FE025F-8292-4920-9C4F-8AB10F7636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06AF62D-3937-4AF8-9A8D-2ED77D2E3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6">
                                            <p:graphicEl>
                                              <a:dgm id="{C06AF62D-3937-4AF8-9A8D-2ED77D2E3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4DAFBF9-1B52-4669-BC12-667B69B101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6">
                                            <p:graphicEl>
                                              <a:dgm id="{84DAFBF9-1B52-4669-BC12-667B69B101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F46109-45F7-4F2A-BB9B-64D3165754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750"/>
                                        <p:tgtEl>
                                          <p:spTgt spid="6">
                                            <p:graphicEl>
                                              <a:dgm id="{15F46109-45F7-4F2A-BB9B-64D3165754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545A5-A649-414E-8F31-4E35E35F8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750"/>
                                        <p:tgtEl>
                                          <p:spTgt spid="6">
                                            <p:graphicEl>
                                              <a:dgm id="{157545A5-A649-414E-8F31-4E35E35F8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4773F-90EE-42D8-8C1F-AB69D2D0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750"/>
                                        <p:tgtEl>
                                          <p:spTgt spid="6">
                                            <p:graphicEl>
                                              <a:dgm id="{6314773F-90EE-42D8-8C1F-AB69D2D0B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456" y="331560"/>
            <a:ext cx="2286841" cy="520456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40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endParaRPr lang="en-US" sz="40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8938" y="893181"/>
            <a:ext cx="8731875" cy="1161223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spc="-150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spc="-150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spc="-150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36231" y="2150515"/>
            <a:ext cx="3935931" cy="738615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pc="32" dirty="0" err="1" smtClean="0">
                <a:ln w="11430">
                  <a:noFill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382" t="30589" r="15058" b="16065"/>
          <a:stretch/>
        </p:blipFill>
        <p:spPr>
          <a:xfrm>
            <a:off x="1778516" y="2985241"/>
            <a:ext cx="5974564" cy="340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9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62594590"/>
              </p:ext>
            </p:extLst>
          </p:nvPr>
        </p:nvGraphicFramePr>
        <p:xfrm>
          <a:off x="315280" y="555893"/>
          <a:ext cx="8506747" cy="556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59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B127958-0754-43B1-AF91-DDCCFBE8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>
                                            <p:graphicEl>
                                              <a:dgm id="{1B127958-0754-43B1-AF91-DDCCFBE86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>
                                            <p:graphicEl>
                                              <a:dgm id="{1B127958-0754-43B1-AF91-DDCCFBE8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>
                                            <p:graphicEl>
                                              <a:dgm id="{1B127958-0754-43B1-AF91-DDCCFBE86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DE78679-7730-4531-BCF5-4686E0557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graphicEl>
                                              <a:dgm id="{5DE78679-7730-4531-BCF5-4686E05579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graphicEl>
                                              <a:dgm id="{5DE78679-7730-4531-BCF5-4686E0557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graphicEl>
                                              <a:dgm id="{5DE78679-7730-4531-BCF5-4686E05579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89676A15-FF3B-42D8-9F7E-9BCB56C1C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>
                                            <p:graphicEl>
                                              <a:dgm id="{89676A15-FF3B-42D8-9F7E-9BCB56C1C2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graphicEl>
                                              <a:dgm id="{89676A15-FF3B-42D8-9F7E-9BCB56C1C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>
                                            <p:graphicEl>
                                              <a:dgm id="{89676A15-FF3B-42D8-9F7E-9BCB56C1C2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AE9A7F0-E195-4CC0-9F41-EAC850C88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>
                                            <p:graphicEl>
                                              <a:dgm id="{AAE9A7F0-E195-4CC0-9F41-EAC850C88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>
                                            <p:graphicEl>
                                              <a:dgm id="{AAE9A7F0-E195-4CC0-9F41-EAC850C88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>
                                            <p:graphicEl>
                                              <a:dgm id="{AAE9A7F0-E195-4CC0-9F41-EAC850C88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5CBEB91-A362-4546-9FA8-F6F376D57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>
                                            <p:graphicEl>
                                              <a:dgm id="{75CBEB91-A362-4546-9FA8-F6F376D57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>
                                            <p:graphicEl>
                                              <a:dgm id="{75CBEB91-A362-4546-9FA8-F6F376D57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>
                                            <p:graphicEl>
                                              <a:dgm id="{75CBEB91-A362-4546-9FA8-F6F376D57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0EDC79CE-ED8D-45ED-A312-1E4EB4AB2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>
                                            <p:graphicEl>
                                              <a:dgm id="{0EDC79CE-ED8D-45ED-A312-1E4EB4AB2B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>
                                            <p:graphicEl>
                                              <a:dgm id="{0EDC79CE-ED8D-45ED-A312-1E4EB4AB2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>
                                            <p:graphicEl>
                                              <a:dgm id="{0EDC79CE-ED8D-45ED-A312-1E4EB4AB2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010FC94-8BB6-4A39-BC4D-5FE56374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>
                                            <p:graphicEl>
                                              <a:dgm id="{7010FC94-8BB6-4A39-BC4D-5FE563748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graphicEl>
                                              <a:dgm id="{7010FC94-8BB6-4A39-BC4D-5FE56374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>
                                            <p:graphicEl>
                                              <a:dgm id="{7010FC94-8BB6-4A39-BC4D-5FE563748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B93672C-3751-4D46-B3D7-A8E0C3A9A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>
                                            <p:graphicEl>
                                              <a:dgm id="{3B93672C-3751-4D46-B3D7-A8E0C3A9A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>
                                            <p:graphicEl>
                                              <a:dgm id="{3B93672C-3751-4D46-B3D7-A8E0C3A9A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>
                                            <p:graphicEl>
                                              <a:dgm id="{3B93672C-3751-4D46-B3D7-A8E0C3A9A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2EB6871D-17F8-46D1-8791-49EE23721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dgm id="{2EB6871D-17F8-46D1-8791-49EE237212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>
                                            <p:graphicEl>
                                              <a:dgm id="{2EB6871D-17F8-46D1-8791-49EE23721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>
                                            <p:graphicEl>
                                              <a:dgm id="{2EB6871D-17F8-46D1-8791-49EE237212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A139B7FC-D4FD-4D49-929F-A6DB34327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>
                                            <p:graphicEl>
                                              <a:dgm id="{A139B7FC-D4FD-4D49-929F-A6DB34327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>
                                            <p:graphicEl>
                                              <a:dgm id="{A139B7FC-D4FD-4D49-929F-A6DB34327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>
                                            <p:graphicEl>
                                              <a:dgm id="{A139B7FC-D4FD-4D49-929F-A6DB343275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151489C7-1F5B-4F96-AFA0-E33F92ECD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dgm id="{151489C7-1F5B-4F96-AFA0-E33F92ECD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>
                                            <p:graphicEl>
                                              <a:dgm id="{151489C7-1F5B-4F96-AFA0-E33F92ECD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>
                                            <p:graphicEl>
                                              <a:dgm id="{151489C7-1F5B-4F96-AFA0-E33F92ECD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5BB50176-F1C8-4A9B-8CCE-7E4FE1D9F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graphicEl>
                                              <a:dgm id="{5BB50176-F1C8-4A9B-8CCE-7E4FE1D9F5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>
                                            <p:graphicEl>
                                              <a:dgm id="{5BB50176-F1C8-4A9B-8CCE-7E4FE1D9F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>
                                            <p:graphicEl>
                                              <a:dgm id="{5BB50176-F1C8-4A9B-8CCE-7E4FE1D9F5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652" y="284060"/>
            <a:ext cx="5758239" cy="692727"/>
          </a:xfr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4800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800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3488" y="1031511"/>
            <a:ext cx="8358389" cy="1187176"/>
          </a:xfrm>
          <a:prstGeom prst="rect">
            <a:avLst/>
          </a:prstGeom>
          <a:ln>
            <a:noFill/>
          </a:ln>
        </p:spPr>
        <p:txBody>
          <a:bodyPr vert="horz" lIns="57147" tIns="28574" rIns="57147" bIns="28574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কর্তৃ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pc="32" dirty="0" err="1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pc="32" dirty="0" smtClean="0">
                <a:ln w="11430">
                  <a:noFill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pc="32" dirty="0">
              <a:ln w="11430">
                <a:noFill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19406215"/>
              </p:ext>
            </p:extLst>
          </p:nvPr>
        </p:nvGraphicFramePr>
        <p:xfrm>
          <a:off x="360607" y="2350927"/>
          <a:ext cx="8229601" cy="38180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0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45B14B-DB7C-4449-9FAF-7241124E9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6">
                                            <p:graphicEl>
                                              <a:dgm id="{1345B14B-DB7C-4449-9FAF-7241124E9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2726B93-5F69-47C9-AE08-3CF01E68D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6">
                                            <p:graphicEl>
                                              <a:dgm id="{32726B93-5F69-47C9-AE08-3CF01E68D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7EA0710-9BE6-43A0-8402-44B0408BE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750"/>
                                        <p:tgtEl>
                                          <p:spTgt spid="6">
                                            <p:graphicEl>
                                              <a:dgm id="{47EA0710-9BE6-43A0-8402-44B0408BE3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E05EA7-788D-4DEA-B0F6-9BD53E2C98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6">
                                            <p:graphicEl>
                                              <a:dgm id="{73E05EA7-788D-4DEA-B0F6-9BD53E2C98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400431-B45B-49CA-8687-E9846AA51E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750"/>
                                        <p:tgtEl>
                                          <p:spTgt spid="6">
                                            <p:graphicEl>
                                              <a:dgm id="{E6400431-B45B-49CA-8687-E9846AA51E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E4F34F-6C0D-476B-BB19-1F0378295F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750"/>
                                        <p:tgtEl>
                                          <p:spTgt spid="6">
                                            <p:graphicEl>
                                              <a:dgm id="{D0E4F34F-6C0D-476B-BB19-1F0378295F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545A5-A649-414E-8F31-4E35E35F8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750"/>
                                        <p:tgtEl>
                                          <p:spTgt spid="6">
                                            <p:graphicEl>
                                              <a:dgm id="{157545A5-A649-414E-8F31-4E35E35F8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14773F-90EE-42D8-8C1F-AB69D2D0BA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6">
                                            <p:graphicEl>
                                              <a:dgm id="{6314773F-90EE-42D8-8C1F-AB69D2D0BA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2202</TotalTime>
  <Words>987</Words>
  <Application>Microsoft Office PowerPoint</Application>
  <PresentationFormat>On-screen Show (4:3)</PresentationFormat>
  <Paragraphs>203</Paragraphs>
  <Slides>40</Slides>
  <Notes>28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NikoshBAN</vt:lpstr>
      <vt:lpstr>NikoshLightBAN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কর্তৃ কারক</vt:lpstr>
      <vt:lpstr>PowerPoint Presentation</vt:lpstr>
      <vt:lpstr>কর্তৃ কারকের প্রকারভেদ</vt:lpstr>
      <vt:lpstr>মুখ্য কর্তা</vt:lpstr>
      <vt:lpstr>PowerPoint Presentation</vt:lpstr>
      <vt:lpstr>প্রযোজক কর্তা</vt:lpstr>
      <vt:lpstr>প্রযোজ্য কর্তা</vt:lpstr>
      <vt:lpstr>ব্যতিহার কর্তা</vt:lpstr>
      <vt:lpstr>PowerPoint Presentation</vt:lpstr>
      <vt:lpstr>কর্ম কারক</vt:lpstr>
      <vt:lpstr>PowerPoint Presentation</vt:lpstr>
      <vt:lpstr>PowerPoint Presentation</vt:lpstr>
      <vt:lpstr>PowerPoint Presentation</vt:lpstr>
      <vt:lpstr>করণ কারক</vt:lpstr>
      <vt:lpstr>PowerPoint Presentation</vt:lpstr>
      <vt:lpstr>PowerPoint Presentation</vt:lpstr>
      <vt:lpstr>PowerPoint Presentation</vt:lpstr>
      <vt:lpstr>সম্প্রদান কারক</vt:lpstr>
      <vt:lpstr>PowerPoint Presentation</vt:lpstr>
      <vt:lpstr>PowerPoint Presentation</vt:lpstr>
      <vt:lpstr>PowerPoint Presentation</vt:lpstr>
      <vt:lpstr>অপাদান কারক</vt:lpstr>
      <vt:lpstr>PowerPoint Presentation</vt:lpstr>
      <vt:lpstr>PowerPoint Presentation</vt:lpstr>
      <vt:lpstr>PowerPoint Presentation</vt:lpstr>
      <vt:lpstr>অধিকরণ কারক</vt:lpstr>
      <vt:lpstr>অধিকরণ কারক তিন প্রকার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আবার দেখা হবে ইনশাআল্লাহ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HP</cp:lastModifiedBy>
  <cp:revision>173</cp:revision>
  <dcterms:created xsi:type="dcterms:W3CDTF">2020-08-17T00:26:16Z</dcterms:created>
  <dcterms:modified xsi:type="dcterms:W3CDTF">2020-10-09T02:35:35Z</dcterms:modified>
</cp:coreProperties>
</file>