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459" r:id="rId2"/>
    <p:sldId id="278" r:id="rId3"/>
    <p:sldId id="305" r:id="rId4"/>
    <p:sldId id="257" r:id="rId5"/>
    <p:sldId id="260" r:id="rId6"/>
    <p:sldId id="487" r:id="rId7"/>
    <p:sldId id="485" r:id="rId8"/>
    <p:sldId id="464" r:id="rId9"/>
    <p:sldId id="466" r:id="rId10"/>
    <p:sldId id="281" r:id="rId11"/>
    <p:sldId id="467" r:id="rId12"/>
    <p:sldId id="468" r:id="rId13"/>
    <p:sldId id="263" r:id="rId14"/>
    <p:sldId id="313" r:id="rId15"/>
    <p:sldId id="316" r:id="rId16"/>
    <p:sldId id="486" r:id="rId17"/>
    <p:sldId id="292" r:id="rId18"/>
    <p:sldId id="262" r:id="rId19"/>
    <p:sldId id="469" r:id="rId20"/>
    <p:sldId id="319" r:id="rId21"/>
    <p:sldId id="287" r:id="rId22"/>
    <p:sldId id="286" r:id="rId23"/>
    <p:sldId id="266" r:id="rId24"/>
    <p:sldId id="273" r:id="rId25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0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108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56F87C-4124-420D-8BEC-EAB97E2A5FF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826CDA-2B55-45B7-BF39-01170A14D7DE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D8CEBC2-654D-41FB-B070-6E795006DD8A}" type="parTrans" cxnId="{5D5F61FE-0E63-4B3C-85B7-44CFDA0B5910}">
      <dgm:prSet/>
      <dgm:spPr/>
      <dgm:t>
        <a:bodyPr/>
        <a:lstStyle/>
        <a:p>
          <a:endParaRPr lang="en-US"/>
        </a:p>
      </dgm:t>
    </dgm:pt>
    <dgm:pt modelId="{4918B08D-72ED-4BB7-8E19-17D17EF0717B}" type="sibTrans" cxnId="{5D5F61FE-0E63-4B3C-85B7-44CFDA0B5910}">
      <dgm:prSet/>
      <dgm:spPr/>
      <dgm:t>
        <a:bodyPr/>
        <a:lstStyle/>
        <a:p>
          <a:endParaRPr lang="en-US"/>
        </a:p>
      </dgm:t>
    </dgm:pt>
    <dgm:pt modelId="{1CF6E5BE-E8D1-4EE4-88FF-BC0DED61BBD5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BD" sz="3200" b="1" dirty="0">
              <a:solidFill>
                <a:schemeClr val="tx1"/>
              </a:solidFill>
            </a:rPr>
            <a:t>মৃ</a:t>
          </a:r>
          <a:r>
            <a:rPr lang="en-US" sz="3200" b="1" dirty="0" err="1">
              <a:solidFill>
                <a:schemeClr val="tx1"/>
              </a:solidFill>
            </a:rPr>
            <a:t>ত্যুঃ</a:t>
          </a:r>
          <a:r>
            <a:rPr lang="en-US" sz="3200" b="1" dirty="0">
              <a:solidFill>
                <a:schemeClr val="tx1"/>
              </a:solidFill>
            </a:rPr>
            <a:t> 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১৯৪১ </a:t>
          </a:r>
          <a:r>
            <a:rPr lang="en-US" alt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খ্রিষ্টাব্দের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৭ই  </a:t>
          </a:r>
          <a:r>
            <a:rPr lang="en-US" alt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আগষ্ট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কলকাতায়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মৃত্যুবরণ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dirty="0">
            <a:solidFill>
              <a:schemeClr val="tx1"/>
            </a:solidFill>
          </a:endParaRPr>
        </a:p>
      </dgm:t>
    </dgm:pt>
    <dgm:pt modelId="{DD9C6601-759B-4B05-ABE0-452F8D2CBD7C}" type="parTrans" cxnId="{07143064-F845-4136-91D1-51A7D28FF72C}">
      <dgm:prSet/>
      <dgm:spPr/>
      <dgm:t>
        <a:bodyPr/>
        <a:lstStyle/>
        <a:p>
          <a:endParaRPr lang="en-US"/>
        </a:p>
      </dgm:t>
    </dgm:pt>
    <dgm:pt modelId="{D1DC8CB3-E76E-4D39-853D-0C0AE0CBA7BB}" type="sibTrans" cxnId="{07143064-F845-4136-91D1-51A7D28FF72C}">
      <dgm:prSet/>
      <dgm:spPr/>
      <dgm:t>
        <a:bodyPr/>
        <a:lstStyle/>
        <a:p>
          <a:endParaRPr lang="en-US"/>
        </a:p>
      </dgm:t>
    </dgm:pt>
    <dgm:pt modelId="{F26F9647-2C85-4404-8B83-0C8EE914EF5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altLang="en-US" sz="36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bn-BD" alt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১৮৬১ </a:t>
          </a:r>
          <a:r>
            <a:rPr lang="en-US" alt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খ্রিষ্টাব্দের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৭</a:t>
          </a:r>
          <a:r>
            <a:rPr lang="bn-BD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alt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কলকাতার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জোড়াসাঁকোর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বিখ্যাত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ঠাকুর</a:t>
          </a:r>
          <a:r>
            <a:rPr lang="en-US" alt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পরিবারে</a:t>
          </a:r>
          <a:endParaRPr lang="en-US" alt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0DD7B3-2314-49D2-B56A-899250535E4D}" type="parTrans" cxnId="{0631245F-6C10-4930-BF54-C9B1D74F6770}">
      <dgm:prSet/>
      <dgm:spPr/>
      <dgm:t>
        <a:bodyPr/>
        <a:lstStyle/>
        <a:p>
          <a:endParaRPr lang="en-US"/>
        </a:p>
      </dgm:t>
    </dgm:pt>
    <dgm:pt modelId="{401340B1-40D7-40DE-8A36-AE67C2689CC2}" type="sibTrans" cxnId="{0631245F-6C10-4930-BF54-C9B1D74F6770}">
      <dgm:prSet/>
      <dgm:spPr/>
      <dgm:t>
        <a:bodyPr/>
        <a:lstStyle/>
        <a:p>
          <a:endParaRPr lang="en-US"/>
        </a:p>
      </dgm:t>
    </dgm:pt>
    <dgm:pt modelId="{26AD8DF7-9079-4C5E-B1CB-A868F1D9C0AB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altLang="en-US" sz="2400" b="1" dirty="0" err="1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altLang="en-US" sz="2400" b="1" dirty="0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b="1" dirty="0" err="1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গ্রন্থঃ</a:t>
          </a:r>
          <a:endParaRPr lang="bn-BD" altLang="en-US" sz="2400" b="1" dirty="0">
            <a:solidFill>
              <a:srgbClr val="05014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সোনার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তরী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গীতাঞ্জলি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বলাকা</a:t>
          </a:r>
          <a:endParaRPr lang="en-US" altLang="en-US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উপন্যাস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ঘরে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বাইরে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গোরা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endParaRPr lang="en-US" altLang="en-US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শেষের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গল্পসংকলন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গল্পগুচ্ছ</a:t>
          </a:r>
          <a:endParaRPr lang="en-US" altLang="en-US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ctr"/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বিসর্জন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রাজা</a:t>
          </a:r>
          <a:r>
            <a:rPr lang="en-US" altLang="en-US" sz="1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ডাকঘ</a:t>
          </a:r>
          <a:r>
            <a:rPr lang="en-US" altLang="en-US" sz="1800" dirty="0" err="1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endParaRPr lang="bn-BD" altLang="en-US" sz="1800" b="1" dirty="0">
            <a:solidFill>
              <a:srgbClr val="05014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DE45D8-E915-41E8-A197-2411197FBC5B}" type="parTrans" cxnId="{3E79D165-7386-49EE-9C7A-2A953F2C7A09}">
      <dgm:prSet/>
      <dgm:spPr/>
      <dgm:t>
        <a:bodyPr/>
        <a:lstStyle/>
        <a:p>
          <a:endParaRPr lang="en-US"/>
        </a:p>
      </dgm:t>
    </dgm:pt>
    <dgm:pt modelId="{A5CF7587-583A-48C4-A25D-7C13FAFD1B3F}" type="sibTrans" cxnId="{3E79D165-7386-49EE-9C7A-2A953F2C7A09}">
      <dgm:prSet/>
      <dgm:spPr/>
      <dgm:t>
        <a:bodyPr/>
        <a:lstStyle/>
        <a:p>
          <a:endParaRPr lang="en-US"/>
        </a:p>
      </dgm:t>
    </dgm:pt>
    <dgm:pt modelId="{7379AA29-0B28-44CE-8570-256899C7D4F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en-US" sz="2400" b="1" dirty="0" err="1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</a:t>
          </a:r>
          <a:r>
            <a:rPr lang="en-US" altLang="en-US" sz="2400" b="1" dirty="0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b="1" dirty="0" err="1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জীবনঃ</a:t>
          </a:r>
          <a:r>
            <a:rPr lang="bn-BD" altLang="en-US" sz="2400" b="1" dirty="0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একাধারে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সাহিত্যিক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চিন্তাবিদ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শিক্ষাবিদ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সুরকার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গীতিকার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নাট্যকার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নাট্য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নির্দেশক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অভিনেতা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চিত্রশিল্পী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ছিলেন</a:t>
          </a:r>
          <a:r>
            <a:rPr lang="en-US" alt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altLang="en-US" sz="2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C9A60E-E18D-4DAA-920D-45270369A22C}" type="parTrans" cxnId="{602F2370-D7BA-499A-A187-94D62A8684D3}">
      <dgm:prSet/>
      <dgm:spPr/>
      <dgm:t>
        <a:bodyPr/>
        <a:lstStyle/>
        <a:p>
          <a:endParaRPr lang="en-US"/>
        </a:p>
      </dgm:t>
    </dgm:pt>
    <dgm:pt modelId="{E426C3C1-AF95-41FC-9131-1061D9FB7E5F}" type="sibTrans" cxnId="{602F2370-D7BA-499A-A187-94D62A8684D3}">
      <dgm:prSet/>
      <dgm:spPr/>
      <dgm:t>
        <a:bodyPr/>
        <a:lstStyle/>
        <a:p>
          <a:endParaRPr lang="en-US"/>
        </a:p>
      </dgm:t>
    </dgm:pt>
    <dgm:pt modelId="{AE6A7BF1-77E1-4F58-9857-6795CCE252FA}" type="pres">
      <dgm:prSet presAssocID="{3456F87C-4124-420D-8BEC-EAB97E2A5FF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99FA760-FC84-4EBF-A062-239BA65C0E0B}" type="pres">
      <dgm:prSet presAssocID="{42826CDA-2B55-45B7-BF39-01170A14D7DE}" presName="centerShape" presStyleLbl="node0" presStyleIdx="0" presStyleCnt="1" custLinFactNeighborX="2080" custLinFactNeighborY="-3361"/>
      <dgm:spPr/>
    </dgm:pt>
    <dgm:pt modelId="{16C68E96-5817-4B2D-9AF8-267831C593DC}" type="pres">
      <dgm:prSet presAssocID="{94DE45D8-E915-41E8-A197-2411197FBC5B}" presName="parTrans" presStyleLbl="sibTrans2D1" presStyleIdx="0" presStyleCnt="4" custAng="21522901"/>
      <dgm:spPr/>
    </dgm:pt>
    <dgm:pt modelId="{8814FD6D-B74E-4BB2-B3AB-8B44B7A85DE5}" type="pres">
      <dgm:prSet presAssocID="{94DE45D8-E915-41E8-A197-2411197FBC5B}" presName="connectorText" presStyleLbl="sibTrans2D1" presStyleIdx="0" presStyleCnt="4"/>
      <dgm:spPr/>
    </dgm:pt>
    <dgm:pt modelId="{88437110-FC97-465D-B3C0-1A52A33CAE01}" type="pres">
      <dgm:prSet presAssocID="{26AD8DF7-9079-4C5E-B1CB-A868F1D9C0AB}" presName="node" presStyleLbl="node1" presStyleIdx="0" presStyleCnt="4" custScaleX="231359" custScaleY="167015" custRadScaleRad="163026" custRadScaleInc="191398">
        <dgm:presLayoutVars>
          <dgm:bulletEnabled val="1"/>
        </dgm:presLayoutVars>
      </dgm:prSet>
      <dgm:spPr/>
    </dgm:pt>
    <dgm:pt modelId="{4374BC2B-7E9E-42A9-B88F-12ECB06CB42A}" type="pres">
      <dgm:prSet presAssocID="{780DD7B3-2314-49D2-B56A-899250535E4D}" presName="parTrans" presStyleLbl="sibTrans2D1" presStyleIdx="1" presStyleCnt="4"/>
      <dgm:spPr/>
    </dgm:pt>
    <dgm:pt modelId="{5FEAD458-7CD9-4F30-AC2E-3C11E599A1B2}" type="pres">
      <dgm:prSet presAssocID="{780DD7B3-2314-49D2-B56A-899250535E4D}" presName="connectorText" presStyleLbl="sibTrans2D1" presStyleIdx="1" presStyleCnt="4"/>
      <dgm:spPr/>
    </dgm:pt>
    <dgm:pt modelId="{14780A55-FBC0-41A4-B346-33E3ADA20A4D}" type="pres">
      <dgm:prSet presAssocID="{F26F9647-2C85-4404-8B83-0C8EE914EF5D}" presName="node" presStyleLbl="node1" presStyleIdx="1" presStyleCnt="4" custScaleX="276914" custScaleY="99522" custRadScaleRad="94824" custRadScaleInc="-199137">
        <dgm:presLayoutVars>
          <dgm:bulletEnabled val="1"/>
        </dgm:presLayoutVars>
      </dgm:prSet>
      <dgm:spPr/>
    </dgm:pt>
    <dgm:pt modelId="{075B24B1-0AE8-47D6-A6D7-1AAE21274CCE}" type="pres">
      <dgm:prSet presAssocID="{C3C9A60E-E18D-4DAA-920D-45270369A22C}" presName="parTrans" presStyleLbl="sibTrans2D1" presStyleIdx="2" presStyleCnt="4"/>
      <dgm:spPr/>
    </dgm:pt>
    <dgm:pt modelId="{5E71C686-F74C-4B00-BEB1-7CA300CFFE6E}" type="pres">
      <dgm:prSet presAssocID="{C3C9A60E-E18D-4DAA-920D-45270369A22C}" presName="connectorText" presStyleLbl="sibTrans2D1" presStyleIdx="2" presStyleCnt="4"/>
      <dgm:spPr/>
    </dgm:pt>
    <dgm:pt modelId="{451AD9F4-1FA0-4A55-8693-B9118F4C2386}" type="pres">
      <dgm:prSet presAssocID="{7379AA29-0B28-44CE-8570-256899C7D4FA}" presName="node" presStyleLbl="node1" presStyleIdx="2" presStyleCnt="4" custScaleX="224999" custScaleY="174123" custRadScaleRad="164101" custRadScaleInc="200135">
        <dgm:presLayoutVars>
          <dgm:bulletEnabled val="1"/>
        </dgm:presLayoutVars>
      </dgm:prSet>
      <dgm:spPr/>
    </dgm:pt>
    <dgm:pt modelId="{C5185B55-EAC7-4F49-A67B-3D8082BB132E}" type="pres">
      <dgm:prSet presAssocID="{DD9C6601-759B-4B05-ABE0-452F8D2CBD7C}" presName="parTrans" presStyleLbl="sibTrans2D1" presStyleIdx="3" presStyleCnt="4" custAng="21501669" custFlipHor="1" custScaleX="206728" custLinFactNeighborX="42883" custLinFactNeighborY="-5300"/>
      <dgm:spPr/>
    </dgm:pt>
    <dgm:pt modelId="{A32D4117-5377-4981-80DE-6A92DD39056D}" type="pres">
      <dgm:prSet presAssocID="{DD9C6601-759B-4B05-ABE0-452F8D2CBD7C}" presName="connectorText" presStyleLbl="sibTrans2D1" presStyleIdx="3" presStyleCnt="4"/>
      <dgm:spPr/>
    </dgm:pt>
    <dgm:pt modelId="{46BCCB66-742C-41E1-9566-F8584D52E360}" type="pres">
      <dgm:prSet presAssocID="{1CF6E5BE-E8D1-4EE4-88FF-BC0DED61BBD5}" presName="node" presStyleLbl="node1" presStyleIdx="3" presStyleCnt="4" custScaleX="265646" custScaleY="118188" custRadScaleRad="89091" custRadScaleInc="-193313">
        <dgm:presLayoutVars>
          <dgm:bulletEnabled val="1"/>
        </dgm:presLayoutVars>
      </dgm:prSet>
      <dgm:spPr/>
    </dgm:pt>
  </dgm:ptLst>
  <dgm:cxnLst>
    <dgm:cxn modelId="{250AF527-EB24-402B-8AE2-D8EE95BB0B8B}" type="presOf" srcId="{780DD7B3-2314-49D2-B56A-899250535E4D}" destId="{4374BC2B-7E9E-42A9-B88F-12ECB06CB42A}" srcOrd="0" destOrd="0" presId="urn:microsoft.com/office/officeart/2005/8/layout/radial5"/>
    <dgm:cxn modelId="{10A09F34-3047-45D2-99FD-9C4B3F3FAA93}" type="presOf" srcId="{780DD7B3-2314-49D2-B56A-899250535E4D}" destId="{5FEAD458-7CD9-4F30-AC2E-3C11E599A1B2}" srcOrd="1" destOrd="0" presId="urn:microsoft.com/office/officeart/2005/8/layout/radial5"/>
    <dgm:cxn modelId="{65B81137-04AD-49A2-9531-986B733A319E}" type="presOf" srcId="{DD9C6601-759B-4B05-ABE0-452F8D2CBD7C}" destId="{C5185B55-EAC7-4F49-A67B-3D8082BB132E}" srcOrd="0" destOrd="0" presId="urn:microsoft.com/office/officeart/2005/8/layout/radial5"/>
    <dgm:cxn modelId="{F279C23A-0C7B-415C-982D-89F8AAD904A9}" type="presOf" srcId="{F26F9647-2C85-4404-8B83-0C8EE914EF5D}" destId="{14780A55-FBC0-41A4-B346-33E3ADA20A4D}" srcOrd="0" destOrd="0" presId="urn:microsoft.com/office/officeart/2005/8/layout/radial5"/>
    <dgm:cxn modelId="{0631245F-6C10-4930-BF54-C9B1D74F6770}" srcId="{42826CDA-2B55-45B7-BF39-01170A14D7DE}" destId="{F26F9647-2C85-4404-8B83-0C8EE914EF5D}" srcOrd="1" destOrd="0" parTransId="{780DD7B3-2314-49D2-B56A-899250535E4D}" sibTransId="{401340B1-40D7-40DE-8A36-AE67C2689CC2}"/>
    <dgm:cxn modelId="{07143064-F845-4136-91D1-51A7D28FF72C}" srcId="{42826CDA-2B55-45B7-BF39-01170A14D7DE}" destId="{1CF6E5BE-E8D1-4EE4-88FF-BC0DED61BBD5}" srcOrd="3" destOrd="0" parTransId="{DD9C6601-759B-4B05-ABE0-452F8D2CBD7C}" sibTransId="{D1DC8CB3-E76E-4D39-853D-0C0AE0CBA7BB}"/>
    <dgm:cxn modelId="{40C33464-F5E8-4795-B65F-BE6CEFC627D6}" type="presOf" srcId="{3456F87C-4124-420D-8BEC-EAB97E2A5FF4}" destId="{AE6A7BF1-77E1-4F58-9857-6795CCE252FA}" srcOrd="0" destOrd="0" presId="urn:microsoft.com/office/officeart/2005/8/layout/radial5"/>
    <dgm:cxn modelId="{3E79D165-7386-49EE-9C7A-2A953F2C7A09}" srcId="{42826CDA-2B55-45B7-BF39-01170A14D7DE}" destId="{26AD8DF7-9079-4C5E-B1CB-A868F1D9C0AB}" srcOrd="0" destOrd="0" parTransId="{94DE45D8-E915-41E8-A197-2411197FBC5B}" sibTransId="{A5CF7587-583A-48C4-A25D-7C13FAFD1B3F}"/>
    <dgm:cxn modelId="{6AF0DB46-466C-4E19-B702-A9A157B3C439}" type="presOf" srcId="{1CF6E5BE-E8D1-4EE4-88FF-BC0DED61BBD5}" destId="{46BCCB66-742C-41E1-9566-F8584D52E360}" srcOrd="0" destOrd="0" presId="urn:microsoft.com/office/officeart/2005/8/layout/radial5"/>
    <dgm:cxn modelId="{3498076A-8916-4A1D-BA97-7A81C04E4AA3}" type="presOf" srcId="{7379AA29-0B28-44CE-8570-256899C7D4FA}" destId="{451AD9F4-1FA0-4A55-8693-B9118F4C2386}" srcOrd="0" destOrd="0" presId="urn:microsoft.com/office/officeart/2005/8/layout/radial5"/>
    <dgm:cxn modelId="{602F2370-D7BA-499A-A187-94D62A8684D3}" srcId="{42826CDA-2B55-45B7-BF39-01170A14D7DE}" destId="{7379AA29-0B28-44CE-8570-256899C7D4FA}" srcOrd="2" destOrd="0" parTransId="{C3C9A60E-E18D-4DAA-920D-45270369A22C}" sibTransId="{E426C3C1-AF95-41FC-9131-1061D9FB7E5F}"/>
    <dgm:cxn modelId="{ECFC3977-2BA1-4916-A8B0-4D5DBF204FC9}" type="presOf" srcId="{94DE45D8-E915-41E8-A197-2411197FBC5B}" destId="{16C68E96-5817-4B2D-9AF8-267831C593DC}" srcOrd="0" destOrd="0" presId="urn:microsoft.com/office/officeart/2005/8/layout/radial5"/>
    <dgm:cxn modelId="{3CC8AB78-05B5-45F1-A613-2C34BE184D1D}" type="presOf" srcId="{26AD8DF7-9079-4C5E-B1CB-A868F1D9C0AB}" destId="{88437110-FC97-465D-B3C0-1A52A33CAE01}" srcOrd="0" destOrd="0" presId="urn:microsoft.com/office/officeart/2005/8/layout/radial5"/>
    <dgm:cxn modelId="{F1957DA0-297C-46C3-94DE-C55526FDB463}" type="presOf" srcId="{DD9C6601-759B-4B05-ABE0-452F8D2CBD7C}" destId="{A32D4117-5377-4981-80DE-6A92DD39056D}" srcOrd="1" destOrd="0" presId="urn:microsoft.com/office/officeart/2005/8/layout/radial5"/>
    <dgm:cxn modelId="{3F1F34A7-6657-456D-8501-7990F0421CAF}" type="presOf" srcId="{94DE45D8-E915-41E8-A197-2411197FBC5B}" destId="{8814FD6D-B74E-4BB2-B3AB-8B44B7A85DE5}" srcOrd="1" destOrd="0" presId="urn:microsoft.com/office/officeart/2005/8/layout/radial5"/>
    <dgm:cxn modelId="{B683A2C5-F1E0-43F9-90DC-4BE8993E20AC}" type="presOf" srcId="{C3C9A60E-E18D-4DAA-920D-45270369A22C}" destId="{5E71C686-F74C-4B00-BEB1-7CA300CFFE6E}" srcOrd="1" destOrd="0" presId="urn:microsoft.com/office/officeart/2005/8/layout/radial5"/>
    <dgm:cxn modelId="{EEE648E9-32FB-4F5A-97DD-9CC2B1E5FC80}" type="presOf" srcId="{42826CDA-2B55-45B7-BF39-01170A14D7DE}" destId="{199FA760-FC84-4EBF-A062-239BA65C0E0B}" srcOrd="0" destOrd="0" presId="urn:microsoft.com/office/officeart/2005/8/layout/radial5"/>
    <dgm:cxn modelId="{4CAB54EC-69FB-4449-98A8-777C20E9F1E4}" type="presOf" srcId="{C3C9A60E-E18D-4DAA-920D-45270369A22C}" destId="{075B24B1-0AE8-47D6-A6D7-1AAE21274CCE}" srcOrd="0" destOrd="0" presId="urn:microsoft.com/office/officeart/2005/8/layout/radial5"/>
    <dgm:cxn modelId="{5D5F61FE-0E63-4B3C-85B7-44CFDA0B5910}" srcId="{3456F87C-4124-420D-8BEC-EAB97E2A5FF4}" destId="{42826CDA-2B55-45B7-BF39-01170A14D7DE}" srcOrd="0" destOrd="0" parTransId="{BD8CEBC2-654D-41FB-B070-6E795006DD8A}" sibTransId="{4918B08D-72ED-4BB7-8E19-17D17EF0717B}"/>
    <dgm:cxn modelId="{E6D5C359-E2A1-4201-BB15-966A389BD069}" type="presParOf" srcId="{AE6A7BF1-77E1-4F58-9857-6795CCE252FA}" destId="{199FA760-FC84-4EBF-A062-239BA65C0E0B}" srcOrd="0" destOrd="0" presId="urn:microsoft.com/office/officeart/2005/8/layout/radial5"/>
    <dgm:cxn modelId="{F61CF142-0CC1-4024-ABE6-B6E849274496}" type="presParOf" srcId="{AE6A7BF1-77E1-4F58-9857-6795CCE252FA}" destId="{16C68E96-5817-4B2D-9AF8-267831C593DC}" srcOrd="1" destOrd="0" presId="urn:microsoft.com/office/officeart/2005/8/layout/radial5"/>
    <dgm:cxn modelId="{7EAA8250-333C-4A87-B5CF-82FF74CCF2E1}" type="presParOf" srcId="{16C68E96-5817-4B2D-9AF8-267831C593DC}" destId="{8814FD6D-B74E-4BB2-B3AB-8B44B7A85DE5}" srcOrd="0" destOrd="0" presId="urn:microsoft.com/office/officeart/2005/8/layout/radial5"/>
    <dgm:cxn modelId="{75BFE2F9-5241-48AC-965A-ADBF475F130C}" type="presParOf" srcId="{AE6A7BF1-77E1-4F58-9857-6795CCE252FA}" destId="{88437110-FC97-465D-B3C0-1A52A33CAE01}" srcOrd="2" destOrd="0" presId="urn:microsoft.com/office/officeart/2005/8/layout/radial5"/>
    <dgm:cxn modelId="{17F3A5B7-B0D6-45EC-A06D-A5D65EB4F4F3}" type="presParOf" srcId="{AE6A7BF1-77E1-4F58-9857-6795CCE252FA}" destId="{4374BC2B-7E9E-42A9-B88F-12ECB06CB42A}" srcOrd="3" destOrd="0" presId="urn:microsoft.com/office/officeart/2005/8/layout/radial5"/>
    <dgm:cxn modelId="{728BE621-67D2-4A22-9653-445F5C276FBB}" type="presParOf" srcId="{4374BC2B-7E9E-42A9-B88F-12ECB06CB42A}" destId="{5FEAD458-7CD9-4F30-AC2E-3C11E599A1B2}" srcOrd="0" destOrd="0" presId="urn:microsoft.com/office/officeart/2005/8/layout/radial5"/>
    <dgm:cxn modelId="{87E05239-473F-4CBA-989A-9670696AE0D3}" type="presParOf" srcId="{AE6A7BF1-77E1-4F58-9857-6795CCE252FA}" destId="{14780A55-FBC0-41A4-B346-33E3ADA20A4D}" srcOrd="4" destOrd="0" presId="urn:microsoft.com/office/officeart/2005/8/layout/radial5"/>
    <dgm:cxn modelId="{E1880239-30A0-4BFD-ACF6-7209D8EA1C1B}" type="presParOf" srcId="{AE6A7BF1-77E1-4F58-9857-6795CCE252FA}" destId="{075B24B1-0AE8-47D6-A6D7-1AAE21274CCE}" srcOrd="5" destOrd="0" presId="urn:microsoft.com/office/officeart/2005/8/layout/radial5"/>
    <dgm:cxn modelId="{B46663D9-F1EB-4E70-96AB-C453BEB597A7}" type="presParOf" srcId="{075B24B1-0AE8-47D6-A6D7-1AAE21274CCE}" destId="{5E71C686-F74C-4B00-BEB1-7CA300CFFE6E}" srcOrd="0" destOrd="0" presId="urn:microsoft.com/office/officeart/2005/8/layout/radial5"/>
    <dgm:cxn modelId="{85DABDF8-2D4B-40D8-8AB5-09283C512998}" type="presParOf" srcId="{AE6A7BF1-77E1-4F58-9857-6795CCE252FA}" destId="{451AD9F4-1FA0-4A55-8693-B9118F4C2386}" srcOrd="6" destOrd="0" presId="urn:microsoft.com/office/officeart/2005/8/layout/radial5"/>
    <dgm:cxn modelId="{CCC63C22-2C0A-4FC9-A30C-47CC6758254F}" type="presParOf" srcId="{AE6A7BF1-77E1-4F58-9857-6795CCE252FA}" destId="{C5185B55-EAC7-4F49-A67B-3D8082BB132E}" srcOrd="7" destOrd="0" presId="urn:microsoft.com/office/officeart/2005/8/layout/radial5"/>
    <dgm:cxn modelId="{A017BC50-BC78-4886-9D7E-A63B9E6986AC}" type="presParOf" srcId="{C5185B55-EAC7-4F49-A67B-3D8082BB132E}" destId="{A32D4117-5377-4981-80DE-6A92DD39056D}" srcOrd="0" destOrd="0" presId="urn:microsoft.com/office/officeart/2005/8/layout/radial5"/>
    <dgm:cxn modelId="{CAC123AE-E245-4C78-A2EC-D136E045F907}" type="presParOf" srcId="{AE6A7BF1-77E1-4F58-9857-6795CCE252FA}" destId="{46BCCB66-742C-41E1-9566-F8584D52E36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FA760-FC84-4EBF-A062-239BA65C0E0B}">
      <dsp:nvSpPr>
        <dsp:cNvPr id="0" name=""/>
        <dsp:cNvSpPr/>
      </dsp:nvSpPr>
      <dsp:spPr>
        <a:xfrm>
          <a:off x="4473762" y="2013077"/>
          <a:ext cx="1561225" cy="1561225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702398" y="2241713"/>
        <a:ext cx="1103953" cy="1103953"/>
      </dsp:txXfrm>
    </dsp:sp>
    <dsp:sp modelId="{16C68E96-5817-4B2D-9AF8-267831C593DC}">
      <dsp:nvSpPr>
        <dsp:cNvPr id="0" name=""/>
        <dsp:cNvSpPr/>
      </dsp:nvSpPr>
      <dsp:spPr>
        <a:xfrm rot="21427023">
          <a:off x="6203911" y="2496100"/>
          <a:ext cx="408034" cy="5308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203988" y="2605341"/>
        <a:ext cx="285624" cy="318490"/>
      </dsp:txXfrm>
    </dsp:sp>
    <dsp:sp modelId="{88437110-FC97-465D-B3C0-1A52A33CAE01}">
      <dsp:nvSpPr>
        <dsp:cNvPr id="0" name=""/>
        <dsp:cNvSpPr/>
      </dsp:nvSpPr>
      <dsp:spPr>
        <a:xfrm>
          <a:off x="6802913" y="1396367"/>
          <a:ext cx="3612035" cy="260748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 err="1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</a:t>
          </a:r>
          <a:r>
            <a:rPr lang="en-US" altLang="en-US" sz="2400" b="1" kern="1200" dirty="0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b="1" kern="1200" dirty="0" err="1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গ্রন্থঃ</a:t>
          </a:r>
          <a:endParaRPr lang="bn-BD" altLang="en-US" sz="2400" b="1" kern="1200" dirty="0">
            <a:solidFill>
              <a:srgbClr val="05014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সোনার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তরী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গীতাঞ্জলি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বলাকা</a:t>
          </a:r>
          <a:endParaRPr lang="en-US" altLang="en-US" sz="1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উপন্যাস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ঘরে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বাইরে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গোরা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endParaRPr lang="en-US" altLang="en-US" sz="1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শেষের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গল্পসংকলন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গল্পগুচ্ছ</a:t>
          </a:r>
          <a:endParaRPr lang="en-US" altLang="en-US" sz="1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নাটক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বিসর্জন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রাজা</a:t>
          </a:r>
          <a:r>
            <a:rPr lang="en-US" altLang="en-US" sz="1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1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ডাকঘ</a:t>
          </a:r>
          <a:r>
            <a:rPr lang="en-US" altLang="en-US" sz="1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endParaRPr lang="bn-BD" altLang="en-US" sz="1800" b="1" kern="1200" dirty="0">
            <a:solidFill>
              <a:srgbClr val="05014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31883" y="1778224"/>
        <a:ext cx="2554095" cy="1843766"/>
      </dsp:txXfrm>
    </dsp:sp>
    <dsp:sp modelId="{4374BC2B-7E9E-42A9-B88F-12ECB06CB42A}">
      <dsp:nvSpPr>
        <dsp:cNvPr id="0" name=""/>
        <dsp:cNvSpPr/>
      </dsp:nvSpPr>
      <dsp:spPr>
        <a:xfrm rot="16062825">
          <a:off x="5118551" y="1569877"/>
          <a:ext cx="195121" cy="5308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5148987" y="1705285"/>
        <a:ext cx="136585" cy="318490"/>
      </dsp:txXfrm>
    </dsp:sp>
    <dsp:sp modelId="{14780A55-FBC0-41A4-B346-33E3ADA20A4D}">
      <dsp:nvSpPr>
        <dsp:cNvPr id="0" name=""/>
        <dsp:cNvSpPr/>
      </dsp:nvSpPr>
      <dsp:spPr>
        <a:xfrm>
          <a:off x="3015909" y="92154"/>
          <a:ext cx="4323251" cy="155376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6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bn-BD" altLang="en-US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১৮৬১ </a:t>
          </a:r>
          <a:r>
            <a:rPr lang="en-US" alt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খ্রিষ্টাব্দের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৭</a:t>
          </a:r>
          <a:r>
            <a:rPr lang="bn-BD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alt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কলকাতার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জোড়াসাঁকোর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বিখ্যাত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ঠাকুর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পরিবারে</a:t>
          </a:r>
          <a:endParaRPr lang="en-US" alt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49034" y="319697"/>
        <a:ext cx="3057001" cy="1098676"/>
      </dsp:txXfrm>
    </dsp:sp>
    <dsp:sp modelId="{075B24B1-0AE8-47D6-A6D7-1AAE21274CCE}">
      <dsp:nvSpPr>
        <dsp:cNvPr id="0" name=""/>
        <dsp:cNvSpPr/>
      </dsp:nvSpPr>
      <dsp:spPr>
        <a:xfrm rot="10659493">
          <a:off x="3751110" y="2579299"/>
          <a:ext cx="511410" cy="5308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3904469" y="2682328"/>
        <a:ext cx="357987" cy="318490"/>
      </dsp:txXfrm>
    </dsp:sp>
    <dsp:sp modelId="{451AD9F4-1FA0-4A55-8693-B9118F4C2386}">
      <dsp:nvSpPr>
        <dsp:cNvPr id="0" name=""/>
        <dsp:cNvSpPr/>
      </dsp:nvSpPr>
      <dsp:spPr>
        <a:xfrm>
          <a:off x="0" y="1577513"/>
          <a:ext cx="3512741" cy="271845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 err="1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</a:t>
          </a:r>
          <a:r>
            <a:rPr lang="en-US" altLang="en-US" sz="2400" b="1" kern="1200" dirty="0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b="1" kern="1200" dirty="0" err="1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জীবনঃ</a:t>
          </a:r>
          <a:r>
            <a:rPr lang="bn-BD" altLang="en-US" sz="2400" b="1" kern="1200" dirty="0">
              <a:solidFill>
                <a:srgbClr val="05014F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একাধারে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সাহিত্যিক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চিন্তাবিদ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শিক্ষাবিদ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সুরকার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গীতিকার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নাট্যকার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নাট্য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নির্দেশক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অভিনেতা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চিত্রশিল্পী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ছিলেন</a:t>
          </a:r>
          <a:r>
            <a:rPr lang="en-US" alt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altLang="en-US" sz="2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4429" y="1975621"/>
        <a:ext cx="2483883" cy="1922236"/>
      </dsp:txXfrm>
    </dsp:sp>
    <dsp:sp modelId="{C5185B55-EAC7-4F49-A67B-3D8082BB132E}">
      <dsp:nvSpPr>
        <dsp:cNvPr id="0" name=""/>
        <dsp:cNvSpPr/>
      </dsp:nvSpPr>
      <dsp:spPr>
        <a:xfrm rot="15981757" flipH="1">
          <a:off x="5039080" y="3467261"/>
          <a:ext cx="430617" cy="5308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5099575" y="3508962"/>
        <a:ext cx="301432" cy="318490"/>
      </dsp:txXfrm>
    </dsp:sp>
    <dsp:sp modelId="{46BCCB66-742C-41E1-9566-F8584D52E360}">
      <dsp:nvSpPr>
        <dsp:cNvPr id="0" name=""/>
        <dsp:cNvSpPr/>
      </dsp:nvSpPr>
      <dsp:spPr>
        <a:xfrm>
          <a:off x="2987656" y="3961573"/>
          <a:ext cx="4147332" cy="1845180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solidFill>
                <a:schemeClr val="tx1"/>
              </a:solidFill>
            </a:rPr>
            <a:t>মৃ</a:t>
          </a:r>
          <a:r>
            <a:rPr lang="en-US" sz="3200" b="1" kern="1200" dirty="0" err="1">
              <a:solidFill>
                <a:schemeClr val="tx1"/>
              </a:solidFill>
            </a:rPr>
            <a:t>ত্যুঃ</a:t>
          </a:r>
          <a:r>
            <a:rPr lang="en-US" sz="3200" b="1" kern="1200" dirty="0">
              <a:solidFill>
                <a:schemeClr val="tx1"/>
              </a:solidFill>
            </a:rPr>
            <a:t> 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১৯৪১ </a:t>
          </a:r>
          <a:r>
            <a:rPr lang="en-US" alt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খ্রিষ্টাব্দের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৭ই  </a:t>
          </a:r>
          <a:r>
            <a:rPr lang="en-US" alt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আগষ্ট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কলকাতায়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মৃত্যুবরণ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alt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alt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595019" y="4231793"/>
        <a:ext cx="2932606" cy="1304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9D778-2AD6-46BC-8700-48917D0E8D6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D0347-2BE8-4C0B-A00F-77263F129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6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929811" y="621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3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5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45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AA63-B40F-4987-9CD3-51D386DFA6B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BFAD-9C10-44F8-BAE5-5629942D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2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6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0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0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3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7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isratmimmu1974@gmail.com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8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0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1"/>
            <a:ext cx="11430000" cy="6858001"/>
            <a:chOff x="1" y="0"/>
            <a:chExt cx="11430000" cy="6400801"/>
          </a:xfrm>
        </p:grpSpPr>
        <p:sp>
          <p:nvSpPr>
            <p:cNvPr id="8" name="Frame 7"/>
            <p:cNvSpPr/>
            <p:nvPr userDrawn="1"/>
          </p:nvSpPr>
          <p:spPr>
            <a:xfrm>
              <a:off x="1" y="0"/>
              <a:ext cx="11430000" cy="6400800"/>
            </a:xfrm>
            <a:prstGeom prst="frame">
              <a:avLst>
                <a:gd name="adj1" fmla="val 3674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 userDrawn="1"/>
          </p:nvSpPr>
          <p:spPr>
            <a:xfrm>
              <a:off x="1" y="1"/>
              <a:ext cx="990063" cy="709196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 userDrawn="1"/>
          </p:nvSpPr>
          <p:spPr>
            <a:xfrm rot="16200000">
              <a:off x="-58517" y="5629919"/>
              <a:ext cx="829400" cy="712363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 userDrawn="1"/>
          </p:nvSpPr>
          <p:spPr>
            <a:xfrm rot="10800000">
              <a:off x="10439938" y="5691604"/>
              <a:ext cx="990063" cy="709196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 userDrawn="1"/>
          </p:nvSpPr>
          <p:spPr>
            <a:xfrm rot="5400000">
              <a:off x="10659120" y="58520"/>
              <a:ext cx="829400" cy="712363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83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images020">
            <a:extLst>
              <a:ext uri="{FF2B5EF4-FFF2-40B4-BE49-F238E27FC236}">
                <a16:creationId xmlns:a16="http://schemas.microsoft.com/office/drawing/2014/main" id="{4F1606CF-B281-48F3-8641-BCBDDF099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419" y="529478"/>
            <a:ext cx="9896195" cy="4979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4C05E96-EFA9-44BE-B851-695774BB7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1" y="5274363"/>
            <a:ext cx="8509467" cy="118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250" tIns="48624" rIns="97250" bIns="48624">
            <a:spAutoFit/>
          </a:bodyPr>
          <a:lstStyle/>
          <a:p>
            <a:r>
              <a:rPr lang="bn-BD" sz="512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703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</a:t>
            </a:r>
            <a:endParaRPr lang="en-US" sz="703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C0F3A-AE12-442F-BBF8-951A7355E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8848" y="8530"/>
            <a:ext cx="5619750" cy="68409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8DBCFF-4B48-4EE8-B3C6-D35482081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" y="0"/>
            <a:ext cx="5703061" cy="684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78 0.0037 L 0.51823 0.014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2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3 -0.01225 L -0.51446 -0.006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67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90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US" sz="9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1491175"/>
            <a:ext cx="10353822" cy="5001699"/>
          </a:xfrm>
        </p:spPr>
      </p:pic>
    </p:spTree>
    <p:extLst>
      <p:ext uri="{BB962C8B-B14F-4D97-AF65-F5344CB8AC3E}">
        <p14:creationId xmlns:p14="http://schemas.microsoft.com/office/powerpoint/2010/main" val="3544384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White marble">
            <a:extLst>
              <a:ext uri="{FF2B5EF4-FFF2-40B4-BE49-F238E27FC236}">
                <a16:creationId xmlns:a16="http://schemas.microsoft.com/office/drawing/2014/main" id="{B2E98E54-CE95-405E-AE47-B938FA671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9373" y="592511"/>
            <a:ext cx="1865779" cy="826928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97250" tIns="48624" rIns="97250" bIns="48624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21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21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F1CFD3-A83A-4F44-A484-E1CB5299B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473" y="1572540"/>
            <a:ext cx="2237412" cy="135822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lIns="97250" tIns="48624" rIns="97250" bIns="48624">
            <a:spAutoFit/>
          </a:bodyPr>
          <a:lstStyle/>
          <a:p>
            <a:pPr algn="ctr"/>
            <a:r>
              <a:rPr lang="en-US" sz="3805" b="1" dirty="0" err="1">
                <a:latin typeface="NikoshBAN" pitchFamily="2" charset="0"/>
                <a:cs typeface="NikoshBAN" pitchFamily="2" charset="0"/>
              </a:rPr>
              <a:t>সা</a:t>
            </a:r>
            <a:r>
              <a:rPr lang="bn-IN" sz="3805" b="1" dirty="0">
                <a:latin typeface="NikoshBAN" pitchFamily="2" charset="0"/>
                <a:cs typeface="NikoshBAN" pitchFamily="2" charset="0"/>
              </a:rPr>
              <a:t>র্থক</a:t>
            </a:r>
            <a:endParaRPr lang="en-US" sz="3805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65971A-BAC2-4952-96D7-9A1ABACBB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755" y="1544226"/>
            <a:ext cx="2555251" cy="1318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97EC93-5DE4-417C-9907-48B9861F3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055" y="1572540"/>
            <a:ext cx="2035180" cy="1358228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97250" tIns="48624" rIns="97250" bIns="48624">
            <a:spAutoFit/>
          </a:bodyPr>
          <a:lstStyle/>
          <a:p>
            <a:pPr algn="ctr"/>
            <a:r>
              <a:rPr lang="bn-IN" sz="3805" b="1" dirty="0">
                <a:latin typeface="NikoshBAN" pitchFamily="2" charset="0"/>
                <a:cs typeface="NikoshBAN" pitchFamily="2" charset="0"/>
              </a:rPr>
              <a:t>সফল</a:t>
            </a:r>
            <a:endParaRPr lang="en-US" sz="380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D0CDC-46FA-4DC2-9C44-FD471AA77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01" y="3429000"/>
            <a:ext cx="2294405" cy="135822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lIns="97250" tIns="48624" rIns="97250" bIns="48624">
            <a:spAutoFit/>
          </a:bodyPr>
          <a:lstStyle/>
          <a:p>
            <a:pPr algn="ctr"/>
            <a:r>
              <a:rPr lang="bn-IN" sz="3805" b="1" dirty="0">
                <a:latin typeface="NikoshBAN" pitchFamily="2" charset="0"/>
                <a:cs typeface="NikoshBAN" pitchFamily="2" charset="0"/>
              </a:rPr>
              <a:t>নয়ন</a:t>
            </a:r>
            <a:endParaRPr lang="en-US" sz="3805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8D6D41-F546-4A8A-A897-D27AEB70898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755" y="3296825"/>
            <a:ext cx="2555251" cy="1366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1FC26D-BAD6-42EE-8323-B37D7B444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055" y="3429000"/>
            <a:ext cx="2040697" cy="1358228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97250" tIns="48624" rIns="97250" bIns="48624">
            <a:spAutoFit/>
          </a:bodyPr>
          <a:lstStyle/>
          <a:p>
            <a:pPr algn="ctr"/>
            <a:r>
              <a:rPr lang="bn-IN" sz="3805" b="1" dirty="0">
                <a:latin typeface="NikoshBAN" pitchFamily="2" charset="0"/>
                <a:cs typeface="NikoshBAN" pitchFamily="2" charset="0"/>
              </a:rPr>
              <a:t>চোখ</a:t>
            </a:r>
            <a:endParaRPr lang="en-US" sz="3805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14">
            <a:extLst>
              <a:ext uri="{FF2B5EF4-FFF2-40B4-BE49-F238E27FC236}">
                <a16:creationId xmlns:a16="http://schemas.microsoft.com/office/drawing/2014/main" id="{A3172EA6-3350-4701-89A2-40D7E0B37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73" y="5253715"/>
            <a:ext cx="2294405" cy="135822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lIns="97250" tIns="48624" rIns="97250" bIns="48624">
            <a:spAutoFit/>
          </a:bodyPr>
          <a:lstStyle/>
          <a:p>
            <a:pPr algn="ctr"/>
            <a:r>
              <a:rPr lang="bn-IN" sz="3805" b="1" dirty="0">
                <a:latin typeface="NikoshBAN" pitchFamily="2" charset="0"/>
                <a:cs typeface="NikoshBAN" pitchFamily="2" charset="0"/>
              </a:rPr>
              <a:t>মুদব</a:t>
            </a:r>
            <a:endParaRPr lang="en-US" sz="3805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922758-81AB-46F6-BE85-DEDC994CBDB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755" y="4939888"/>
            <a:ext cx="2647389" cy="1366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964405-B926-487A-9D3A-6356962F0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055" y="5193726"/>
            <a:ext cx="2094011" cy="1358228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97250" tIns="48624" rIns="97250" bIns="48624">
            <a:spAutoFit/>
          </a:bodyPr>
          <a:lstStyle/>
          <a:p>
            <a:pPr algn="ctr"/>
            <a:r>
              <a:rPr lang="bn-IN" sz="3805" b="1" dirty="0">
                <a:latin typeface="NikoshBAN" pitchFamily="2" charset="0"/>
                <a:cs typeface="NikoshBAN" pitchFamily="2" charset="0"/>
              </a:rPr>
              <a:t>বুজব</a:t>
            </a:r>
            <a:endParaRPr lang="en-US" sz="3805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0E1C681-59DA-406D-B775-42E77A410F51}"/>
              </a:ext>
            </a:extLst>
          </p:cNvPr>
          <p:cNvSpPr/>
          <p:nvPr/>
        </p:nvSpPr>
        <p:spPr>
          <a:xfrm>
            <a:off x="3538904" y="389185"/>
            <a:ext cx="4352192" cy="9363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7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7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7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9A77C-3B1C-41FA-A0E6-DD33C6DA14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53" y="1977341"/>
            <a:ext cx="6129641" cy="28900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F6D7C4-76FC-48DC-99A0-60C02BD558DF}"/>
              </a:ext>
            </a:extLst>
          </p:cNvPr>
          <p:cNvGrpSpPr/>
          <p:nvPr/>
        </p:nvGrpSpPr>
        <p:grpSpPr>
          <a:xfrm>
            <a:off x="714375" y="1519311"/>
            <a:ext cx="10001249" cy="4825217"/>
            <a:chOff x="374073" y="1612155"/>
            <a:chExt cx="10667999" cy="4211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D571777-571C-4A6D-BF61-4745C2AC4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102" y="1612155"/>
              <a:ext cx="6538284" cy="308267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34C28D-C90C-463E-9D1F-7434E7802276}"/>
                </a:ext>
              </a:extLst>
            </p:cNvPr>
            <p:cNvSpPr/>
            <p:nvPr/>
          </p:nvSpPr>
          <p:spPr>
            <a:xfrm>
              <a:off x="374073" y="4890655"/>
              <a:ext cx="10667999" cy="932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5875" cmpd="thickThin">
              <a:solidFill>
                <a:srgbClr val="0099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en-US" sz="3600" b="1" dirty="0" err="1">
                  <a:latin typeface="NikoshBAN" pitchFamily="2" charset="0"/>
                  <a:cs typeface="NikoshBAN" pitchFamily="2" charset="0"/>
                </a:rPr>
                <a:t>সা</a:t>
              </a:r>
              <a:r>
                <a:rPr lang="bn-IN" sz="3600" b="1" dirty="0">
                  <a:latin typeface="NikoshBAN" pitchFamily="2" charset="0"/>
                  <a:cs typeface="NikoshBAN" pitchFamily="2" charset="0"/>
                </a:rPr>
                <a:t>র্থক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3600" b="1" dirty="0">
                  <a:latin typeface="NikoshBAN" pitchFamily="2" charset="0"/>
                  <a:cs typeface="NikoshBAN" pitchFamily="2" charset="0"/>
                </a:rPr>
                <a:t>নয়ন</a:t>
              </a:r>
              <a:r>
                <a:rPr lang="bn-BD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5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শব্দ</a:t>
              </a:r>
              <a:r>
                <a:rPr lang="bn-IN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গুলো</a:t>
              </a:r>
              <a:r>
                <a:rPr lang="en-US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5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দিয়ে</a:t>
              </a:r>
              <a:r>
                <a:rPr lang="bn-BD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অর্থসহ</a:t>
              </a:r>
              <a:r>
                <a:rPr lang="en-US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২টি </a:t>
              </a:r>
              <a:r>
                <a:rPr lang="en-US" sz="375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5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75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7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7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4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0482" y="790077"/>
            <a:ext cx="4452581" cy="324987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Rectangle 4"/>
          <p:cNvSpPr/>
          <p:nvPr/>
        </p:nvSpPr>
        <p:spPr>
          <a:xfrm>
            <a:off x="5898393" y="779415"/>
            <a:ext cx="4748993" cy="323494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6" name="TextBox 5"/>
          <p:cNvSpPr txBox="1"/>
          <p:nvPr/>
        </p:nvSpPr>
        <p:spPr>
          <a:xfrm>
            <a:off x="2264676" y="4487768"/>
            <a:ext cx="857250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জন্মেছি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জনম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ভালোবেসে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</p:txBody>
      </p:sp>
    </p:spTree>
    <p:extLst>
      <p:ext uri="{BB962C8B-B14F-4D97-AF65-F5344CB8AC3E}">
        <p14:creationId xmlns:p14="http://schemas.microsoft.com/office/powerpoint/2010/main" val="65815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9860" y="5658491"/>
            <a:ext cx="9873332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 নে তোর ধনরতন আছে কি না রানির মতন,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655" name="Picture 21" descr="images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860" y="3010486"/>
            <a:ext cx="4710905" cy="238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2" y="734194"/>
            <a:ext cx="4668303" cy="214321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919235" y="628884"/>
            <a:ext cx="4753958" cy="2143213"/>
            <a:chOff x="6334594" y="767296"/>
            <a:chExt cx="4428344" cy="206240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9305" y="767296"/>
              <a:ext cx="2083633" cy="206240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4594" y="767297"/>
              <a:ext cx="2344711" cy="206240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919235" y="3010485"/>
            <a:ext cx="4753957" cy="2382460"/>
            <a:chOff x="11575" y="-76200"/>
            <a:chExt cx="9141106" cy="487680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5" y="-76200"/>
              <a:ext cx="4826000" cy="487680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256" y="-76199"/>
              <a:ext cx="4306425" cy="487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6360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142" y="5287330"/>
            <a:ext cx="10661794" cy="480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 আমার অঙ্গ জুড়ায় তোমার ছায়ায় এসে ।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8" y="621857"/>
            <a:ext cx="3484848" cy="3893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80" y="716717"/>
            <a:ext cx="2937137" cy="37990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21" y="694938"/>
            <a:ext cx="3783641" cy="38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28232" y="5063443"/>
            <a:ext cx="937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বনেতে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গন্ধে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আকুল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14" name="Picture 13" descr="Kathgolap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955" y="536365"/>
            <a:ext cx="3136442" cy="3880889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921" y="689780"/>
            <a:ext cx="3035510" cy="35023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68DE83-4C37-42AA-999A-5B875D6D3767}"/>
              </a:ext>
            </a:extLst>
          </p:cNvPr>
          <p:cNvSpPr/>
          <p:nvPr/>
        </p:nvSpPr>
        <p:spPr>
          <a:xfrm>
            <a:off x="7402479" y="434513"/>
            <a:ext cx="3548565" cy="398274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3361486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2" y="438977"/>
            <a:ext cx="3583586" cy="39642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1022" y="5148661"/>
            <a:ext cx="9307955" cy="9579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625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 গগণে ওঠে রে চাঁদ এমন হাসি হেসে</a:t>
            </a:r>
            <a:r>
              <a:rPr lang="bn-BD" sz="5063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063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990" y="482500"/>
            <a:ext cx="3605050" cy="39206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EDF066-ACD8-49F5-B6A7-FDDC7D41FDBF}"/>
              </a:ext>
            </a:extLst>
          </p:cNvPr>
          <p:cNvSpPr/>
          <p:nvPr/>
        </p:nvSpPr>
        <p:spPr>
          <a:xfrm>
            <a:off x="7855782" y="482501"/>
            <a:ext cx="3198556" cy="392068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533791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624" y="406366"/>
            <a:ext cx="3436678" cy="337782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Rectangle 4"/>
          <p:cNvSpPr/>
          <p:nvPr/>
        </p:nvSpPr>
        <p:spPr>
          <a:xfrm>
            <a:off x="3943115" y="406366"/>
            <a:ext cx="3681574" cy="337782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6" name="TextBox 5"/>
          <p:cNvSpPr txBox="1"/>
          <p:nvPr/>
        </p:nvSpPr>
        <p:spPr>
          <a:xfrm>
            <a:off x="1586552" y="4615716"/>
            <a:ext cx="9301803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আঁখি মেলে তোমার আলো প্রথম আমার চোখ জুড়ালো,</a:t>
            </a:r>
          </a:p>
          <a:p>
            <a:r>
              <a:rPr lang="bn-BD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ওই আলোতে নয়ন রেখে মুদব নয়ন শেষে।।</a:t>
            </a:r>
            <a:endParaRPr lang="en-US" sz="412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8E0950-747E-49B0-82AA-C6A8FD8758D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3502" y="349603"/>
            <a:ext cx="3298874" cy="3491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5243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88FE365-BFC7-489C-A656-F2FDF75CDDAF}"/>
              </a:ext>
            </a:extLst>
          </p:cNvPr>
          <p:cNvSpPr/>
          <p:nvPr/>
        </p:nvSpPr>
        <p:spPr>
          <a:xfrm>
            <a:off x="3262372" y="507510"/>
            <a:ext cx="4595257" cy="1052079"/>
          </a:xfrm>
          <a:prstGeom prst="ellipse">
            <a:avLst/>
          </a:prstGeom>
          <a:noFill/>
          <a:ln w="762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57250">
              <a:defRPr/>
            </a:pPr>
            <a:r>
              <a:rPr lang="en-US" sz="4125" b="1" i="1" kern="0" dirty="0" err="1">
                <a:solidFill>
                  <a:srgbClr val="002060"/>
                </a:solidFill>
                <a:latin typeface="NikushBan"/>
              </a:rPr>
              <a:t>দলগত</a:t>
            </a:r>
            <a:r>
              <a:rPr lang="en-US" sz="4125" b="1" i="1" kern="0" dirty="0">
                <a:solidFill>
                  <a:srgbClr val="002060"/>
                </a:solidFill>
                <a:latin typeface="NikushBan"/>
              </a:rPr>
              <a:t> </a:t>
            </a:r>
            <a:r>
              <a:rPr lang="en-US" sz="4125" b="1" i="1" kern="0" dirty="0" err="1">
                <a:solidFill>
                  <a:srgbClr val="002060"/>
                </a:solidFill>
                <a:latin typeface="NikushBan"/>
              </a:rPr>
              <a:t>কাজ</a:t>
            </a:r>
            <a:endParaRPr lang="en-US" sz="4125" b="1" i="1" kern="0" dirty="0">
              <a:solidFill>
                <a:srgbClr val="002060"/>
              </a:solidFill>
              <a:latin typeface="NikushB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3ED003-9F4B-4907-B3CF-100606AB8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202" y="1394584"/>
            <a:ext cx="3948670" cy="2704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405DE0-1DF4-4A78-831B-C85B63A3D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34" y="1559589"/>
            <a:ext cx="3736967" cy="25962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4466F0-8CA6-4FB8-9EE0-250C66803E70}"/>
              </a:ext>
            </a:extLst>
          </p:cNvPr>
          <p:cNvSpPr/>
          <p:nvPr/>
        </p:nvSpPr>
        <p:spPr>
          <a:xfrm>
            <a:off x="8547804" y="739460"/>
            <a:ext cx="1974272" cy="532534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57250">
              <a:defRPr/>
            </a:pPr>
            <a:r>
              <a:rPr lang="bn-IN" sz="1875" b="1" i="1" kern="0" dirty="0">
                <a:solidFill>
                  <a:srgbClr val="002060"/>
                </a:solidFill>
                <a:latin typeface="NikushBan"/>
              </a:rPr>
              <a:t>সময়ঃ ১</a:t>
            </a:r>
            <a:r>
              <a:rPr lang="en-US" sz="1875" b="1" i="1" kern="0" dirty="0">
                <a:solidFill>
                  <a:srgbClr val="002060"/>
                </a:solidFill>
                <a:latin typeface="NikushBan"/>
              </a:rPr>
              <a:t>0</a:t>
            </a:r>
            <a:r>
              <a:rPr lang="bn-IN" sz="1875" b="1" i="1" kern="0" dirty="0">
                <a:solidFill>
                  <a:srgbClr val="002060"/>
                </a:solidFill>
                <a:latin typeface="NikushBan"/>
              </a:rPr>
              <a:t> মিনিট</a:t>
            </a:r>
            <a:endParaRPr lang="en-US" sz="1875" b="1" i="1" kern="0" dirty="0">
              <a:solidFill>
                <a:srgbClr val="002060"/>
              </a:solidFill>
              <a:latin typeface="NikushB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C28B6E-0835-4FE6-AD08-7E691291B1E3}"/>
              </a:ext>
            </a:extLst>
          </p:cNvPr>
          <p:cNvSpPr txBox="1"/>
          <p:nvPr/>
        </p:nvSpPr>
        <p:spPr>
          <a:xfrm>
            <a:off x="1191016" y="4528207"/>
            <a:ext cx="9047968" cy="12464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প্রশ্নঃ- “জন্মভূমি” কবিতায় জন্মভূমির প্রতি কবির যে মমত্ববোধ ও দেশপ্রেম ফুটে উঠেছে তা বর্ণনা কর।</a:t>
            </a:r>
            <a:endParaRPr lang="en-US" sz="37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86599" y="3619500"/>
            <a:ext cx="3562643" cy="206210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BD" sz="3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(</a:t>
            </a:r>
            <a:r>
              <a:rPr lang="en-US" sz="32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BD" sz="32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4০ মিনিট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4598101" y="385532"/>
            <a:ext cx="2867394" cy="1400847"/>
          </a:xfrm>
          <a:prstGeom prst="downArrowCallout">
            <a:avLst>
              <a:gd name="adj1" fmla="val 25000"/>
              <a:gd name="adj2" fmla="val 34284"/>
              <a:gd name="adj3" fmla="val 25000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 descr="images (1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9" y="1356466"/>
            <a:ext cx="671733" cy="53491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16BC29-F17D-433F-B7FC-F49E28D98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44" y="914399"/>
            <a:ext cx="2199055" cy="2180491"/>
          </a:xfrm>
          <a:prstGeom prst="rect">
            <a:avLst/>
          </a:prstGeom>
        </p:spPr>
      </p:pic>
      <p:pic>
        <p:nvPicPr>
          <p:cNvPr id="9" name="Picture 8" descr="download-logo.png">
            <a:extLst>
              <a:ext uri="{FF2B5EF4-FFF2-40B4-BE49-F238E27FC236}">
                <a16:creationId xmlns:a16="http://schemas.microsoft.com/office/drawing/2014/main" id="{2795B36C-80BF-406E-BD6C-E81B2087981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481" y="748725"/>
            <a:ext cx="1000125" cy="78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1BC4EF-C7B2-4D1C-93FD-E7C2C33DD8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196" y="1248508"/>
            <a:ext cx="1830985" cy="21804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5EB25B1-89BD-4BA7-A660-614A0E060115}"/>
              </a:ext>
            </a:extLst>
          </p:cNvPr>
          <p:cNvSpPr/>
          <p:nvPr/>
        </p:nvSpPr>
        <p:spPr>
          <a:xfrm>
            <a:off x="651534" y="3512166"/>
            <a:ext cx="5083827" cy="24314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মারুফা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বড়বাড়ী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দ্বিমুখী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নীলফামারী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ইমেইলঃmarufabegumliza@mail.com</a:t>
            </a:r>
          </a:p>
          <a:p>
            <a:pPr algn="ctr">
              <a:buNone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89C58C-BDDA-4AA2-A679-611484FA48D8}"/>
              </a:ext>
            </a:extLst>
          </p:cNvPr>
          <p:cNvSpPr txBox="1"/>
          <p:nvPr/>
        </p:nvSpPr>
        <p:spPr>
          <a:xfrm>
            <a:off x="4612257" y="357361"/>
            <a:ext cx="25682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7138" y="3225117"/>
            <a:ext cx="9160396" cy="2169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উত্তরঃ-“জন্মভূমি” কবিতায় জন্মভূমির প্রতি কবির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 মমত্ববোধ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সৌন্দর্যের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অফুরন্ত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অবলকন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বির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মনকে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আকুল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মাটিতেই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চিরনিদ্রায়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শায়িত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 হও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য়ার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7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15505" y="928467"/>
            <a:ext cx="7398989" cy="1350499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BD" sz="4800" b="1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74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4387" y="214312"/>
            <a:ext cx="2093937" cy="54807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125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12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791" y="790581"/>
            <a:ext cx="8582106" cy="481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531" dirty="0">
                <a:latin typeface="NikoshBAN" panose="02000000000000000000" pitchFamily="2" charset="0"/>
                <a:cs typeface="NikoshBAN" panose="02000000000000000000" pitchFamily="2" charset="0"/>
              </a:rPr>
              <a:t>১ । “জন্মভূমি” কবিতায় কবি কার মাটিতে চির নিদ্রায় শায়িত হ</a:t>
            </a:r>
            <a:r>
              <a:rPr lang="bn-BD" sz="253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2531" dirty="0">
                <a:latin typeface="NikoshBAN" panose="02000000000000000000" pitchFamily="2" charset="0"/>
                <a:cs typeface="NikoshBAN" panose="02000000000000000000" pitchFamily="2" charset="0"/>
              </a:rPr>
              <a:t>য়ার সুযোগ চেয়েছেন?</a:t>
            </a:r>
            <a:r>
              <a:rPr lang="bn-BD" sz="253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53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2591" y="1329025"/>
            <a:ext cx="2541248" cy="5357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গ্রামের মাটিতে</a:t>
            </a:r>
            <a:endParaRPr lang="en-US" sz="253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2592" y="1996429"/>
            <a:ext cx="2541247" cy="5357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 মাটিতে</a:t>
            </a:r>
            <a:endParaRPr lang="en-US" sz="253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97205" y="2092542"/>
            <a:ext cx="2529882" cy="5357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শহরের মাটিতে</a:t>
            </a:r>
            <a:endParaRPr lang="en-US" sz="253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3078" y="1351579"/>
            <a:ext cx="2573605" cy="5893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বিদেশের মাটিতে</a:t>
            </a:r>
            <a:endParaRPr lang="en-US" sz="253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7205" y="5085847"/>
            <a:ext cx="2504003" cy="4779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2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22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2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2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92592" y="5104758"/>
            <a:ext cx="2668897" cy="4451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62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53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0861" y="5621628"/>
            <a:ext cx="2720627" cy="5055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62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2920" y="5616674"/>
            <a:ext cx="2488288" cy="5105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  <a:r>
              <a:rPr lang="en-US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8234" y="2696315"/>
            <a:ext cx="8983850" cy="481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531" dirty="0">
                <a:latin typeface="NikoshBAN" panose="02000000000000000000" pitchFamily="2" charset="0"/>
                <a:cs typeface="NikoshBAN" panose="02000000000000000000" pitchFamily="2" charset="0"/>
              </a:rPr>
              <a:t>২ ।”জন্মভূমি  ”  কবিতায় গুরুত্বপুর্ণ দিক হচ্ছে-</a:t>
            </a:r>
          </a:p>
        </p:txBody>
      </p:sp>
      <p:sp>
        <p:nvSpPr>
          <p:cNvPr id="3" name="Oval 2"/>
          <p:cNvSpPr/>
          <p:nvPr/>
        </p:nvSpPr>
        <p:spPr>
          <a:xfrm>
            <a:off x="8837409" y="571158"/>
            <a:ext cx="2167719" cy="9206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625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2625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9091958" y="2208629"/>
            <a:ext cx="2000251" cy="2258962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 তোমার উত্তর সঠিক হয়েছে।</a:t>
            </a:r>
            <a:endParaRPr lang="en-US" sz="2625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0920" y="3336511"/>
            <a:ext cx="6080288" cy="11310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75047" indent="-375047">
              <a:buFont typeface="+mj-lt"/>
              <a:buAutoNum type="romanUcPeriod"/>
            </a:pPr>
            <a:r>
              <a:rPr lang="bn-IN" sz="2250" dirty="0">
                <a:latin typeface="NikoshBAN" panose="02000000000000000000" pitchFamily="2" charset="0"/>
                <a:cs typeface="NikoshBAN" panose="02000000000000000000" pitchFamily="2" charset="0"/>
              </a:rPr>
              <a:t>   জন্মভূমির প্রকৃতি</a:t>
            </a:r>
          </a:p>
          <a:p>
            <a:pPr marL="375047" indent="-375047">
              <a:buFont typeface="+mj-lt"/>
              <a:buAutoNum type="romanUcPeriod"/>
            </a:pPr>
            <a:r>
              <a:rPr lang="bn-IN" sz="2250" dirty="0">
                <a:latin typeface="NikoshBAN" panose="02000000000000000000" pitchFamily="2" charset="0"/>
                <a:cs typeface="NikoshBAN" panose="02000000000000000000" pitchFamily="2" charset="0"/>
              </a:rPr>
              <a:t>   গভীর দেশপ্রেম</a:t>
            </a:r>
          </a:p>
          <a:p>
            <a:pPr marL="375047" indent="-375047">
              <a:buFont typeface="+mj-lt"/>
              <a:buAutoNum type="romanUcPeriod"/>
            </a:pPr>
            <a:r>
              <a:rPr lang="bn-IN" sz="2250" dirty="0">
                <a:latin typeface="NikoshBAN" panose="02000000000000000000" pitchFamily="2" charset="0"/>
                <a:cs typeface="NikoshBAN" panose="02000000000000000000" pitchFamily="2" charset="0"/>
              </a:rPr>
              <a:t>   দেশের মানুষ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81036" y="4484766"/>
            <a:ext cx="6145648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35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8850" y="340831"/>
            <a:ext cx="2692300" cy="79875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188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18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9942" y="1545251"/>
            <a:ext cx="8983851" cy="481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531" dirty="0">
                <a:latin typeface="NikoshBAN" panose="02000000000000000000" pitchFamily="2" charset="0"/>
                <a:cs typeface="NikoshBAN" panose="02000000000000000000" pitchFamily="2" charset="0"/>
              </a:rPr>
              <a:t>১ । “জন্মভূমি” কবিতায় কবি কাকে ভালোবেসে নিজের জীবনকে সার্থক মনে করেন   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0861" y="2339128"/>
            <a:ext cx="2678906" cy="5357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বাবাকে</a:t>
            </a:r>
            <a:endParaRPr lang="en-US" sz="253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40861" y="3231470"/>
            <a:ext cx="2678906" cy="5357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endParaRPr lang="en-US" sz="253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97204" y="3254125"/>
            <a:ext cx="2563845" cy="5357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প্রিয়তমাকে</a:t>
            </a:r>
            <a:endParaRPr lang="en-US" sz="253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97204" y="2304932"/>
            <a:ext cx="2563845" cy="5893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মাকে</a:t>
            </a:r>
            <a:endParaRPr lang="en-US" sz="253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7204" y="4823389"/>
            <a:ext cx="2568236" cy="5357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ফুলের গন্ধে</a:t>
            </a:r>
            <a:endParaRPr lang="en-US" sz="253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0861" y="4823389"/>
            <a:ext cx="2678906" cy="5357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চাঁদের আলোয়</a:t>
            </a:r>
            <a:endParaRPr lang="en-US" sz="253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0861" y="5621628"/>
            <a:ext cx="2720627" cy="5357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গাছের ছায়ায়</a:t>
            </a:r>
            <a:endParaRPr lang="en-US" sz="253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97204" y="5649541"/>
            <a:ext cx="2563845" cy="5357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53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 আলোতে</a:t>
            </a:r>
            <a:endParaRPr lang="en-US" sz="253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9943" y="4060022"/>
            <a:ext cx="8983850" cy="4817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531" dirty="0">
                <a:latin typeface="NikoshBAN" panose="02000000000000000000" pitchFamily="2" charset="0"/>
                <a:cs typeface="NikoshBAN" panose="02000000000000000000" pitchFamily="2" charset="0"/>
              </a:rPr>
              <a:t>২ ।”জন্মভূমি  ”  কবিতায় কবির মন আকুল হয় কীসে?</a:t>
            </a:r>
          </a:p>
        </p:txBody>
      </p:sp>
      <p:sp>
        <p:nvSpPr>
          <p:cNvPr id="3" name="Oval 2"/>
          <p:cNvSpPr/>
          <p:nvPr/>
        </p:nvSpPr>
        <p:spPr>
          <a:xfrm>
            <a:off x="8358187" y="298775"/>
            <a:ext cx="2353030" cy="12529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8899040" y="2466250"/>
            <a:ext cx="2000251" cy="1925499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62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অভিনন্দন! তোমার উত্তর সঠিক হয়েছে।</a:t>
            </a:r>
            <a:endParaRPr lang="en-US" sz="2625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8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07" y="2072807"/>
            <a:ext cx="5009542" cy="20141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73386" y="493542"/>
            <a:ext cx="2664170" cy="1117278"/>
          </a:xfrm>
          <a:prstGeom prst="round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063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06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099" y="4352045"/>
            <a:ext cx="102018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মমত্ববোধ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10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7" t="25666" r="18470" b="7012"/>
          <a:stretch/>
        </p:blipFill>
        <p:spPr>
          <a:xfrm rot="5400000">
            <a:off x="7512204" y="736229"/>
            <a:ext cx="3378859" cy="332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3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3" y="929896"/>
            <a:ext cx="10353822" cy="4777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711" y="5707480"/>
            <a:ext cx="107607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জানিয়ে আজকের ক্লাস এখানে সমাপ্তি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8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d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572" y="1221464"/>
            <a:ext cx="4897020" cy="184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Same Side Corner Rectangle 7"/>
          <p:cNvSpPr/>
          <p:nvPr/>
        </p:nvSpPr>
        <p:spPr>
          <a:xfrm>
            <a:off x="2664220" y="532874"/>
            <a:ext cx="5534746" cy="45826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7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 ভালো ভাবে লক্ষ্য করি।</a:t>
            </a:r>
            <a:endParaRPr lang="en-US" sz="37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opy of index14">
            <a:extLst>
              <a:ext uri="{FF2B5EF4-FFF2-40B4-BE49-F238E27FC236}">
                <a16:creationId xmlns:a16="http://schemas.microsoft.com/office/drawing/2014/main" id="{2AFA762D-1D78-4103-824A-51C51737C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571" y="3297079"/>
            <a:ext cx="4897021" cy="197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d-13">
            <a:extLst>
              <a:ext uri="{FF2B5EF4-FFF2-40B4-BE49-F238E27FC236}">
                <a16:creationId xmlns:a16="http://schemas.microsoft.com/office/drawing/2014/main" id="{80210C3B-6D7B-4EDD-8161-408617C27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999" y="3297080"/>
            <a:ext cx="5180428" cy="197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images18">
            <a:extLst>
              <a:ext uri="{FF2B5EF4-FFF2-40B4-BE49-F238E27FC236}">
                <a16:creationId xmlns:a16="http://schemas.microsoft.com/office/drawing/2014/main" id="{8DF412F9-9EC0-484E-B300-DFC9A326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999" y="1221464"/>
            <a:ext cx="5180428" cy="184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88078F99-C769-4F69-9D68-F9BCD8401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974" y="5983451"/>
            <a:ext cx="7455236" cy="45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n-IN" sz="4000" b="1" dirty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বাংলাদেশের প্রাকৃতিক দৃশ্য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Title 1">
            <a:extLst>
              <a:ext uri="{FF2B5EF4-FFF2-40B4-BE49-F238E27FC236}">
                <a16:creationId xmlns:a16="http://schemas.microsoft.com/office/drawing/2014/main" id="{1C3E21CD-5A26-4E0C-A55D-7425A0046FEC}"/>
              </a:ext>
            </a:extLst>
          </p:cNvPr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3081" y="5199891"/>
            <a:ext cx="4727894" cy="84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32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50" y="1058767"/>
            <a:ext cx="9391366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বলতো দেখি...</a:t>
            </a:r>
            <a:endParaRPr lang="en-US" sz="412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4564" y="3720147"/>
            <a:ext cx="6805534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হ্যাঁ ,ঠিক বলেছো-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মাতৃভূমি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BD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জন্মভূমি </a:t>
            </a:r>
            <a:r>
              <a:rPr lang="en-US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AC5090-4694-4D07-8EA2-9E39D0C7F24D}"/>
              </a:ext>
            </a:extLst>
          </p:cNvPr>
          <p:cNvSpPr txBox="1"/>
          <p:nvPr/>
        </p:nvSpPr>
        <p:spPr>
          <a:xfrm>
            <a:off x="2774564" y="2083160"/>
            <a:ext cx="680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জন্ম গ্রহন করেছি ?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6D1FC-E46B-4B6D-B4F5-504E4C3E4831}"/>
              </a:ext>
            </a:extLst>
          </p:cNvPr>
          <p:cNvSpPr txBox="1"/>
          <p:nvPr/>
        </p:nvSpPr>
        <p:spPr>
          <a:xfrm>
            <a:off x="2774564" y="2729491"/>
            <a:ext cx="57255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আমাদের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268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0" y="350096"/>
            <a:ext cx="4989850" cy="2820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2592" y="3579748"/>
            <a:ext cx="6215008" cy="1823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063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5063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r>
              <a:rPr lang="bn-BD" sz="5063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IN" sz="506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6188" b="1" dirty="0">
                <a:latin typeface="NikoshBAN" panose="02000000000000000000" pitchFamily="2" charset="0"/>
                <a:cs typeface="NikoshBAN" panose="02000000000000000000" pitchFamily="2" charset="0"/>
              </a:rPr>
              <a:t>“জন্মভূমি”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69039"/>
            <a:ext cx="5218450" cy="27824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CC18AF-86A7-43CC-826A-93C8BD07FB60}"/>
              </a:ext>
            </a:extLst>
          </p:cNvPr>
          <p:cNvSpPr txBox="1"/>
          <p:nvPr/>
        </p:nvSpPr>
        <p:spPr>
          <a:xfrm>
            <a:off x="4455942" y="5596921"/>
            <a:ext cx="3671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“রবীন্দ্রনাথ ঠাকুর”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20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486DDA8-C3DB-457F-A91D-FC6629D4F9BD}"/>
              </a:ext>
            </a:extLst>
          </p:cNvPr>
          <p:cNvSpPr/>
          <p:nvPr/>
        </p:nvSpPr>
        <p:spPr>
          <a:xfrm>
            <a:off x="3078342" y="448319"/>
            <a:ext cx="4907446" cy="1785938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25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62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694EA1-E803-4F7C-A7BF-F23EE8A13ED9}"/>
              </a:ext>
            </a:extLst>
          </p:cNvPr>
          <p:cNvSpPr txBox="1"/>
          <p:nvPr/>
        </p:nvSpPr>
        <p:spPr>
          <a:xfrm>
            <a:off x="612125" y="2604306"/>
            <a:ext cx="5715000" cy="611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375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37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37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37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375" b="1" dirty="0">
                <a:latin typeface="NikoshBAN" pitchFamily="2" charset="0"/>
                <a:cs typeface="NikoshBAN" pitchFamily="2" charset="0"/>
              </a:rPr>
              <a:t> …</a:t>
            </a:r>
            <a:endParaRPr lang="en-US" sz="3375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EE9286-EC0A-4DAE-B391-1CD8A653FAB6}"/>
              </a:ext>
            </a:extLst>
          </p:cNvPr>
          <p:cNvSpPr txBox="1"/>
          <p:nvPr/>
        </p:nvSpPr>
        <p:spPr>
          <a:xfrm>
            <a:off x="612125" y="3641989"/>
            <a:ext cx="95089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১.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শুদ্ধ উচ্চারণে পড়তে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 অর্থসহ বাক্য গঠন করতে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কবিতার আলোকে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মাতৃভূমির প্রতি কবির মমত্ববোধ বর্ণনা করতে পারবে।</a:t>
            </a:r>
            <a:r>
              <a:rPr lang="bn-BD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952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51275" y="700513"/>
            <a:ext cx="322428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75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37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48762795"/>
              </p:ext>
            </p:extLst>
          </p:nvPr>
        </p:nvGraphicFramePr>
        <p:xfrm>
          <a:off x="460611" y="436098"/>
          <a:ext cx="10414949" cy="5936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D53B614-BCF6-443F-A278-FAA7BEE44DD4}"/>
              </a:ext>
            </a:extLst>
          </p:cNvPr>
          <p:cNvSpPr txBox="1"/>
          <p:nvPr/>
        </p:nvSpPr>
        <p:spPr>
          <a:xfrm>
            <a:off x="4951828" y="3953022"/>
            <a:ext cx="178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রবীন্দ্রনাথ</a:t>
            </a:r>
            <a:r>
              <a:rPr lang="en-US" dirty="0"/>
              <a:t> </a:t>
            </a:r>
            <a:r>
              <a:rPr lang="en-US" dirty="0" err="1"/>
              <a:t>ঠাকুর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2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6353F89-DC53-4552-BD53-C9EA1347F30C}"/>
              </a:ext>
            </a:extLst>
          </p:cNvPr>
          <p:cNvSpPr/>
          <p:nvPr/>
        </p:nvSpPr>
        <p:spPr>
          <a:xfrm>
            <a:off x="3321815" y="497164"/>
            <a:ext cx="4352192" cy="93638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75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75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D267E-5122-4355-B737-9E083ACF9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606" y="1598046"/>
            <a:ext cx="3906610" cy="25808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62F431-838F-415C-99BB-DA6974FEFA37}"/>
              </a:ext>
            </a:extLst>
          </p:cNvPr>
          <p:cNvSpPr txBox="1"/>
          <p:nvPr/>
        </p:nvSpPr>
        <p:spPr>
          <a:xfrm>
            <a:off x="778385" y="4501661"/>
            <a:ext cx="589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জন্মগ্রহন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F01FBB-36B7-4B31-A088-3653D186F451}"/>
              </a:ext>
            </a:extLst>
          </p:cNvPr>
          <p:cNvSpPr txBox="1"/>
          <p:nvPr/>
        </p:nvSpPr>
        <p:spPr>
          <a:xfrm>
            <a:off x="778385" y="5299589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0A1F6-2FEF-4383-8A67-3DE096DCBD1E}"/>
              </a:ext>
            </a:extLst>
          </p:cNvPr>
          <p:cNvSpPr txBox="1"/>
          <p:nvPr/>
        </p:nvSpPr>
        <p:spPr>
          <a:xfrm>
            <a:off x="7216726" y="4501662"/>
            <a:ext cx="267286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alt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১৮৬১ </a:t>
            </a:r>
            <a:r>
              <a:rPr lang="en-US" alt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7EFB5E-7431-4F81-98B0-ADA54C121A4D}"/>
              </a:ext>
            </a:extLst>
          </p:cNvPr>
          <p:cNvSpPr txBox="1"/>
          <p:nvPr/>
        </p:nvSpPr>
        <p:spPr>
          <a:xfrm>
            <a:off x="7179185" y="5299589"/>
            <a:ext cx="367632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alt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alt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তরী</a:t>
            </a:r>
            <a:r>
              <a:rPr lang="en-US" alt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গীতাঞ্জলি</a:t>
            </a:r>
            <a:r>
              <a:rPr lang="en-US" alt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বলাকা</a:t>
            </a:r>
            <a:endParaRPr lang="en-US" alt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02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4D0995-43BA-4354-AD0B-BD8FC6AFE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3" y="1420838"/>
            <a:ext cx="5259045" cy="49940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AFBC82-4527-4DFE-9805-E3C48086D318}"/>
              </a:ext>
            </a:extLst>
          </p:cNvPr>
          <p:cNvSpPr/>
          <p:nvPr/>
        </p:nvSpPr>
        <p:spPr>
          <a:xfrm>
            <a:off x="5715000" y="516990"/>
            <a:ext cx="5361036" cy="58240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সার্থক জনম আমার জন্মেছি এই দেশে ।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সার্থক জনম, মা গো , তোমার ভালোবেসে ।।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জানি নে তোর ধন রতন আছে কি না রানির মতন,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শুধু জানি আমার অঙ্গা জুড়ায় তোমার ছায়ায় এসে।।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কোন বনেতে জানি নে ফুল গন্ধে এমন করে আকুল,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কোন গগনে ওঠে রে চাঁদ এমন হাসি হেসে ।।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আঁখি মেলে তোমার আলো প্রথম আমার চোখ জুড়ালো,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ওই আলোতে নয়ন রেখে মুদব নয়ন শেষে ।।        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0A15B-ACDC-4786-B6C1-D7C0F9B7F09A}"/>
              </a:ext>
            </a:extLst>
          </p:cNvPr>
          <p:cNvSpPr/>
          <p:nvPr/>
        </p:nvSpPr>
        <p:spPr>
          <a:xfrm>
            <a:off x="685297" y="443133"/>
            <a:ext cx="4561953" cy="7445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730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13800</TotalTime>
  <Words>661</Words>
  <Application>Microsoft Office PowerPoint</Application>
  <PresentationFormat>Custom</PresentationFormat>
  <Paragraphs>109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NikushBan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সরব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src</cp:lastModifiedBy>
  <cp:revision>2051</cp:revision>
  <dcterms:created xsi:type="dcterms:W3CDTF">2020-05-12T16:44:20Z</dcterms:created>
  <dcterms:modified xsi:type="dcterms:W3CDTF">2020-09-28T05:34:55Z</dcterms:modified>
</cp:coreProperties>
</file>