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9" r:id="rId4"/>
    <p:sldId id="256" r:id="rId5"/>
    <p:sldId id="270" r:id="rId6"/>
    <p:sldId id="257" r:id="rId7"/>
    <p:sldId id="271" r:id="rId8"/>
    <p:sldId id="258" r:id="rId9"/>
    <p:sldId id="263" r:id="rId10"/>
    <p:sldId id="264" r:id="rId11"/>
    <p:sldId id="265" r:id="rId12"/>
    <p:sldId id="266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FE6"/>
    <a:srgbClr val="3C8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81AF6E-47FF-4ADB-A1AA-C13593A33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 b="14085"/>
          <a:stretch/>
        </p:blipFill>
        <p:spPr>
          <a:xfrm>
            <a:off x="228600" y="190500"/>
            <a:ext cx="8686800" cy="647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2D48E9-D3B8-48A0-9A80-6885D07A482B}"/>
              </a:ext>
            </a:extLst>
          </p:cNvPr>
          <p:cNvSpPr txBox="1"/>
          <p:nvPr/>
        </p:nvSpPr>
        <p:spPr>
          <a:xfrm>
            <a:off x="990600" y="1524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69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দুইয়ের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অন্যগলোর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প্রতীকটি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981200"/>
          <a:ext cx="7239000" cy="3784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ইংরেজী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র্কাবন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ক্লোরিন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ক্রোমিয়াম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Chromium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কোবাল্ট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Cobalt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ক্যাডমিয়াম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Cadmium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সিজিয়াম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Ceasium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397000"/>
          <a:ext cx="6096000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ইংরেজী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Natrium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পটাশিয়াম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Kalium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কপার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তামা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Cuprum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সিলভার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রুপা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Argentum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Stannum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এন্টিমনি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Stibium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গোল্ড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সোনা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Aurum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লেড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সিসা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Plumbum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Pb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টাংস্টেন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Wolfram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আয়রণ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লোহা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Ferrum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মারকারী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পারদ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Hydrurgyrum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3.4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Formula)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219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প্রকাশকে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সকেত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209800"/>
          <a:ext cx="6096000" cy="40385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অনুর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সংকেত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নাইট্রোজেন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ক্লোরিন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অ্যামোনিয়া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NH</a:t>
                      </a:r>
                      <a:r>
                        <a:rPr lang="en-US" baseline="-25000" dirty="0"/>
                        <a:t>3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হাইড্রোক্লোরিক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HCl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সালফিউরিক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এসিড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SO</a:t>
                      </a:r>
                      <a:r>
                        <a:rPr lang="en-US" baseline="-25000" dirty="0"/>
                        <a:t>4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খাবার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লবন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NaCl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en-US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ডাইঅক্সাইড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n-US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তুঁতে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CuSO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.5H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0870"/>
            <a:ext cx="6248400" cy="34163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তামা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রুপার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2400" dirty="0" err="1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400" dirty="0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2400" dirty="0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solidFill>
                  <a:srgbClr val="262FE6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400" dirty="0">
              <a:solidFill>
                <a:srgbClr val="262FE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লবনের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" name="Down Arrow 2"/>
          <p:cNvSpPr/>
          <p:nvPr/>
        </p:nvSpPr>
        <p:spPr>
          <a:xfrm>
            <a:off x="3505200" y="838200"/>
            <a:ext cx="2133600" cy="12954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33400" y="1905000"/>
            <a:ext cx="3048000" cy="2133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5644" y="2319619"/>
            <a:ext cx="5029200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B’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মৌলসমূহ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সারণী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9783" y="360286"/>
            <a:ext cx="8137017" cy="5912415"/>
            <a:chOff x="549783" y="360286"/>
            <a:chExt cx="11139326" cy="591241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83" y="360286"/>
              <a:ext cx="3992940" cy="580791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976" y="464789"/>
              <a:ext cx="3992940" cy="58079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169" y="360286"/>
              <a:ext cx="3992940" cy="58079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389498" y="4013312"/>
              <a:ext cx="7146386" cy="830997"/>
            </a:xfrm>
            <a:prstGeom prst="rect">
              <a:avLst/>
            </a:prstGeom>
            <a:solidFill>
              <a:srgbClr val="00CCFF"/>
            </a:solidFill>
            <a:ln>
              <a:solidFill>
                <a:schemeClr val="accent2"/>
              </a:solidFill>
            </a:ln>
            <a:scene3d>
              <a:camera prst="orthographicFront"/>
              <a:lightRig rig="chilly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সকলকে ধন্যবাদ </a:t>
              </a:r>
              <a:endParaRPr lang="en-US" sz="4800" b="1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2590800"/>
            <a:ext cx="4343400" cy="2438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আব্দু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রাজ্জাক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ইন্সট্রাক্টর (রসায়ন)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টিএসসি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0" y="2590800"/>
            <a:ext cx="4267201" cy="24384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:9ম-10ম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3.1 - 3.4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90800" y="609600"/>
            <a:ext cx="3276600" cy="1219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262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25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0"/>
            <a:ext cx="8534400" cy="255454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678359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2322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3.1: 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(Elements and Compounds)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229600" cy="193899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ভাঙলে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# এ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118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FAA7E-C28F-49A8-8C14-E86F37033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7372"/>
            <a:ext cx="8229600" cy="3918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9FE831-03D6-4248-85FE-243908DC3848}"/>
              </a:ext>
            </a:extLst>
          </p:cNvPr>
          <p:cNvSpPr txBox="1"/>
          <p:nvPr/>
        </p:nvSpPr>
        <p:spPr>
          <a:xfrm>
            <a:off x="685800" y="152400"/>
            <a:ext cx="7391400" cy="193899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ভাঙলে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দুইয়ের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ভাঙলে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হাইড্রেজেন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অ্যামোনিয়া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সালফিউরিক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9F36D-5AD0-43E8-BEFD-B61FF008B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33366"/>
            <a:ext cx="7315200" cy="446743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42549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3.2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Atoms and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Moleculs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838200"/>
            <a:ext cx="7620000" cy="7078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গুনাগুন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,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 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3ED982-F6C5-46A9-A160-92275AF6B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229600" cy="3918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8184D5-EDF6-45D9-8B11-5C2F5CAB1DCF}"/>
              </a:ext>
            </a:extLst>
          </p:cNvPr>
          <p:cNvSpPr txBox="1"/>
          <p:nvPr/>
        </p:nvSpPr>
        <p:spPr>
          <a:xfrm>
            <a:off x="685800" y="228600"/>
            <a:ext cx="7696200" cy="163121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দুইয়ের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পরমানর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কার্বনডাইঅক্সাইড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E0CC9-9F35-4977-ABEE-35BB959DB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6"/>
          <a:stretch/>
        </p:blipFill>
        <p:spPr>
          <a:xfrm>
            <a:off x="1028700" y="2057400"/>
            <a:ext cx="7010400" cy="43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08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397000"/>
          <a:ext cx="7696200" cy="38691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2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পরমানু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অনু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পরমানুর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স্বাধীন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অস্তিত্ব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অনুর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স্বাধীন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অস্তিত্ব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আছে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98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পরমানু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সরাসরি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রাসায়নিক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বিক্রিয়ায়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অংশ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গ্রহন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অনু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সরাসরি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রাসায়নিক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বিক্রিয়ায়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অংশ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গ্রহন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98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পরমানুর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সীমিত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118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অনুর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অসংখ্য</a:t>
                      </a: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3.3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Symbols of Elements)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0668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রুপকে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564640"/>
          <a:ext cx="6553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ইংরেজী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Natrium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নয়িম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নিম্নরুপ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1148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4648200"/>
          <a:ext cx="66294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ইংরেজী</a:t>
                      </a:r>
                      <a:r>
                        <a:rPr lang="en-US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Hydrogen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Oxygen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নাইট্রোজেন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Nitrgen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Carbon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666</Words>
  <Application>Microsoft Office PowerPoint</Application>
  <PresentationFormat>On-screen Show (4:3)</PresentationFormat>
  <Paragraphs>163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LABIB</dc:creator>
  <cp:lastModifiedBy>TSCM</cp:lastModifiedBy>
  <cp:revision>96</cp:revision>
  <dcterms:created xsi:type="dcterms:W3CDTF">2006-08-16T00:00:00Z</dcterms:created>
  <dcterms:modified xsi:type="dcterms:W3CDTF">2020-10-03T05:06:32Z</dcterms:modified>
</cp:coreProperties>
</file>