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921DF-6240-45A1-A9CF-44F6DA6D19E8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3B39D-DD3D-428F-A7E5-F41837B7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7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8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5FC-FDF1-44E5-8D7A-D935AEEB68F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B80E-F1DA-4BDA-89AA-35D50326E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3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5FC-FDF1-44E5-8D7A-D935AEEB68F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B80E-F1DA-4BDA-89AA-35D50326E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2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5FC-FDF1-44E5-8D7A-D935AEEB68F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B80E-F1DA-4BDA-89AA-35D50326E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8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5FC-FDF1-44E5-8D7A-D935AEEB68F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B80E-F1DA-4BDA-89AA-35D50326E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1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5FC-FDF1-44E5-8D7A-D935AEEB68F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B80E-F1DA-4BDA-89AA-35D50326E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0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5FC-FDF1-44E5-8D7A-D935AEEB68F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B80E-F1DA-4BDA-89AA-35D50326E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1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5FC-FDF1-44E5-8D7A-D935AEEB68F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B80E-F1DA-4BDA-89AA-35D50326E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7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5FC-FDF1-44E5-8D7A-D935AEEB68F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B80E-F1DA-4BDA-89AA-35D50326E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9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5FC-FDF1-44E5-8D7A-D935AEEB68F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B80E-F1DA-4BDA-89AA-35D50326E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7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5FC-FDF1-44E5-8D7A-D935AEEB68F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B80E-F1DA-4BDA-89AA-35D50326E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5FC-FDF1-44E5-8D7A-D935AEEB68F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B80E-F1DA-4BDA-89AA-35D50326E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9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A5FC-FDF1-44E5-8D7A-D935AEEB68F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1B80E-F1DA-4BDA-89AA-35D50326E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2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14312"/>
            <a:ext cx="11809927" cy="639255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06828" y="857250"/>
            <a:ext cx="9156879" cy="51297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294462" y="3876489"/>
            <a:ext cx="5603075" cy="24872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563" b="1" dirty="0" err="1">
                <a:ln w="1143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563" b="1" dirty="0">
              <a:ln w="11430"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7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4" y="169681"/>
            <a:ext cx="11848563" cy="635793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Alternate Process 3"/>
          <p:cNvSpPr/>
          <p:nvPr/>
        </p:nvSpPr>
        <p:spPr>
          <a:xfrm>
            <a:off x="2477998" y="3142444"/>
            <a:ext cx="6910700" cy="759410"/>
          </a:xfrm>
          <a:prstGeom prst="flowChartAlternateProcess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আবহাওয়া ও  জলবায়ু পরিবর্তনের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কারনগুলো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লিখ।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9352" y="1355629"/>
            <a:ext cx="2867992" cy="6008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59983" y="2249312"/>
            <a:ext cx="9699938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59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4" y="169681"/>
            <a:ext cx="11848563" cy="635793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693" y="868115"/>
            <a:ext cx="3929832" cy="230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443" y="3345466"/>
            <a:ext cx="3420812" cy="211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001" y="3348650"/>
            <a:ext cx="4043216" cy="2131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1442" y="868115"/>
            <a:ext cx="3420812" cy="230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028313" y="5632334"/>
            <a:ext cx="2208424" cy="4624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গ্রিন হাউজ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33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4" y="169681"/>
            <a:ext cx="11848563" cy="635793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296658" y="1287888"/>
            <a:ext cx="2516265" cy="632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7806" y="2351322"/>
            <a:ext cx="47704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আবহাওয়া কাকে বলে?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5515" y="3248802"/>
            <a:ext cx="591029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জলবায়ু কাকে বলে?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4262" y="4166503"/>
            <a:ext cx="566490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মেঘ বায়ুমমন্ডলের কোন  স্তরে থাকে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13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0" y="187867"/>
            <a:ext cx="11816795" cy="6670133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n 4"/>
          <p:cNvSpPr/>
          <p:nvPr/>
        </p:nvSpPr>
        <p:spPr>
          <a:xfrm>
            <a:off x="2770035" y="410029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69831" y="1437943"/>
            <a:ext cx="9699938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72862" y="4688176"/>
            <a:ext cx="9493876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 তোমার পরিবার ও তোমার সমাজ জলবায়ু পরিবর্তনের জন্য কতখানি দায়ী  তা লিখে আনবে। </a:t>
            </a:r>
            <a:endParaRPr lang="bn-BD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31" y="1660105"/>
            <a:ext cx="4191000" cy="29045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78592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54546"/>
            <a:ext cx="11837831" cy="6439437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own Ribbon 4"/>
          <p:cNvSpPr/>
          <p:nvPr/>
        </p:nvSpPr>
        <p:spPr>
          <a:xfrm>
            <a:off x="1712814" y="783774"/>
            <a:ext cx="9047485" cy="907275"/>
          </a:xfrm>
          <a:prstGeom prst="ribbon">
            <a:avLst>
              <a:gd name="adj1" fmla="val 16667"/>
              <a:gd name="adj2" fmla="val 71957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14" y="2002880"/>
            <a:ext cx="9047485" cy="40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33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1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14312"/>
            <a:ext cx="11745532" cy="635793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954834" y="357188"/>
            <a:ext cx="2782398" cy="87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063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6875" y="714375"/>
            <a:ext cx="4214813" cy="87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6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06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06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063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4665" y="915614"/>
            <a:ext cx="3359882" cy="87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6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06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06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063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953125" y="790000"/>
            <a:ext cx="0" cy="5282189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66875" y="3756335"/>
            <a:ext cx="4214813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dirty="0">
                <a:ln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endParaRPr lang="bn-BD" sz="3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বোয়ালিয়া</a:t>
            </a:r>
            <a:r>
              <a:rPr lang="en-US" sz="3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চিতলমারী,বাগেরহাট</a:t>
            </a:r>
            <a:r>
              <a:rPr lang="en-US" sz="3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3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5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bipulray</a:t>
            </a:r>
            <a:r>
              <a:rPr lang="en-US" sz="225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25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@yahoo.com</a:t>
            </a:r>
            <a:endParaRPr lang="en-US" sz="2625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87" y="1571626"/>
            <a:ext cx="1795926" cy="2147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6654665" y="2159744"/>
            <a:ext cx="42724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50" dirty="0">
                <a:ln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চতুর্দশ  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03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214312"/>
            <a:ext cx="11797048" cy="635793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03621" y="673768"/>
            <a:ext cx="6352674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মনোযোগসহকারে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3" y="1414540"/>
            <a:ext cx="8007418" cy="47295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93003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214312"/>
            <a:ext cx="11848563" cy="635793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794715" y="2586847"/>
            <a:ext cx="7340958" cy="1905000"/>
          </a:xfrm>
          <a:prstGeom prst="ellipse">
            <a:avLst/>
          </a:prstGeom>
          <a:noFill/>
          <a:ln w="234950" cmpd="sng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95665" y="2939183"/>
            <a:ext cx="6865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জলবায়ুর পরিবর্তন</a:t>
            </a:r>
            <a:endParaRPr lang="en-US" sz="7200" dirty="0">
              <a:solidFill>
                <a:srgbClr val="000066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298487" y="1018809"/>
            <a:ext cx="4333414" cy="1115878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49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214312"/>
            <a:ext cx="11848563" cy="635793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669015" y="2613784"/>
            <a:ext cx="77478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বায়ু মণ্ডলের বিভিন্ন স্তর বর্ণনা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BC1F9920-174B-46C5-A9DA-1FE38CB0A01F}"/>
              </a:ext>
            </a:extLst>
          </p:cNvPr>
          <p:cNvGrpSpPr/>
          <p:nvPr/>
        </p:nvGrpSpPr>
        <p:grpSpPr>
          <a:xfrm>
            <a:off x="2938220" y="844940"/>
            <a:ext cx="5668251" cy="954155"/>
            <a:chOff x="4065521" y="471491"/>
            <a:chExt cx="3982432" cy="1595036"/>
          </a:xfrm>
        </p:grpSpPr>
        <p:sp>
          <p:nvSpPr>
            <p:cNvPr id="6" name="Rectangle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0F67F91-7310-490E-9B50-7DC5C4A5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761" y="565389"/>
              <a:ext cx="2514600" cy="1124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5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 </a:t>
              </a:r>
              <a:endPara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7" name="32-Point Star 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D97D02C-76CB-4BC8-8E01-DF2F47EE285A}"/>
                </a:ext>
              </a:extLst>
            </p:cNvPr>
            <p:cNvSpPr/>
            <p:nvPr/>
          </p:nvSpPr>
          <p:spPr>
            <a:xfrm>
              <a:off x="4065521" y="471491"/>
              <a:ext cx="3982432" cy="1595036"/>
            </a:xfrm>
            <a:prstGeom prst="star32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6726" y="3433990"/>
            <a:ext cx="919124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3200" dirty="0">
                <a:latin typeface="SutonnyMJ" pitchFamily="2" charset="0"/>
                <a:cs typeface="NikoshBAN" pitchFamily="2" charset="0"/>
              </a:rPr>
              <a:t>পানিচক্র ,অক্সিজেন চক্র </a:t>
            </a:r>
            <a:r>
              <a:rPr lang="bn-BD" sz="3200" dirty="0" smtClean="0">
                <a:latin typeface="SutonnyMJ" pitchFamily="2" charset="0"/>
                <a:cs typeface="NikoshBAN" pitchFamily="2" charset="0"/>
              </a:rPr>
              <a:t>ও </a:t>
            </a:r>
            <a:r>
              <a:rPr lang="bn-BD" sz="3200" dirty="0">
                <a:latin typeface="SutonnyMJ" pitchFamily="2" charset="0"/>
                <a:cs typeface="NikoshBAN" pitchFamily="2" charset="0"/>
              </a:rPr>
              <a:t>কার্বন চক্রের গুরুত্ব ব্যাখ্যা  করতে </a:t>
            </a:r>
            <a:r>
              <a:rPr lang="bn-BD" sz="3200" dirty="0" smtClean="0">
                <a:latin typeface="SutonnyMJ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5472" y="4210022"/>
            <a:ext cx="75071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আবহাওয়া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জলবায়ু  ব্যাখ্যা  করতে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9973" y="5044534"/>
            <a:ext cx="904237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bn-BD" sz="3600" dirty="0">
                <a:latin typeface="SutonnyMJ" pitchFamily="2" charset="0"/>
                <a:cs typeface="NikoshBAN" pitchFamily="2" charset="0"/>
              </a:rPr>
              <a:t>উষ্ণতা </a:t>
            </a:r>
            <a:r>
              <a:rPr lang="bn-BD" sz="3600" dirty="0" smtClean="0">
                <a:latin typeface="SutonnyMJ" pitchFamily="2" charset="0"/>
                <a:cs typeface="NikoshBAN" pitchFamily="2" charset="0"/>
              </a:rPr>
              <a:t>ও </a:t>
            </a:r>
            <a:r>
              <a:rPr lang="bn-BD" sz="3600" dirty="0">
                <a:latin typeface="SutonnyMJ" pitchFamily="2" charset="0"/>
                <a:cs typeface="NikoshBAN" pitchFamily="2" charset="0"/>
              </a:rPr>
              <a:t>জলবায়ু পরিবর্তনের  কারণ  ব্যাখ্যা 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6986" y="1960862"/>
            <a:ext cx="561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79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214312"/>
            <a:ext cx="11848563" cy="635793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74" y="784757"/>
            <a:ext cx="7129220" cy="4779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5954" y="5663225"/>
            <a:ext cx="2904999" cy="58477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 স্তর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4" descr="C:\Users\Me\Desktop\akher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7769" y="847952"/>
            <a:ext cx="7067227" cy="4674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53747" y="479827"/>
            <a:ext cx="14680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ভূপৃষ্ঠ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7109" y="1236983"/>
            <a:ext cx="1986874" cy="769441"/>
          </a:xfrm>
          <a:prstGeom prst="rect">
            <a:avLst/>
          </a:prstGeom>
          <a:solidFill>
            <a:srgbClr val="08E40D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ট্রপোমণ্ডল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5956" y="2151383"/>
            <a:ext cx="229673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স্ট্রাটোমণ্ডল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2076" y="3091541"/>
            <a:ext cx="214312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মেসোমণ্ডল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2159" y="4448114"/>
            <a:ext cx="2011680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তাপমণ্ডল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76770" y="784757"/>
            <a:ext cx="6239217" cy="5194139"/>
            <a:chOff x="446866" y="534633"/>
            <a:chExt cx="6477000" cy="5609151"/>
          </a:xfrm>
        </p:grpSpPr>
        <p:sp>
          <p:nvSpPr>
            <p:cNvPr id="13" name="Oval 12"/>
            <p:cNvSpPr/>
            <p:nvPr/>
          </p:nvSpPr>
          <p:spPr>
            <a:xfrm>
              <a:off x="446866" y="657384"/>
              <a:ext cx="5638800" cy="5486400"/>
            </a:xfrm>
            <a:prstGeom prst="ellipse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132666" y="1343184"/>
              <a:ext cx="4343400" cy="411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894666" y="2028984"/>
              <a:ext cx="2895600" cy="27432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28066" y="2562384"/>
              <a:ext cx="1828800" cy="1752600"/>
            </a:xfrm>
            <a:prstGeom prst="ellipse">
              <a:avLst/>
            </a:prstGeom>
            <a:solidFill>
              <a:srgbClr val="08E40D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885266" y="3019584"/>
              <a:ext cx="914400" cy="838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>
              <a:off x="5323666" y="3248184"/>
              <a:ext cx="12954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5323666" y="4772184"/>
              <a:ext cx="129540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hape 53"/>
            <p:cNvCxnSpPr/>
            <p:nvPr/>
          </p:nvCxnSpPr>
          <p:spPr>
            <a:xfrm rot="10800000" flipV="1">
              <a:off x="3266265" y="534633"/>
              <a:ext cx="3657601" cy="2713551"/>
            </a:xfrm>
            <a:prstGeom prst="bentConnector2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0800000" flipV="1">
              <a:off x="3647266" y="1423104"/>
              <a:ext cx="3200400" cy="1444079"/>
            </a:xfrm>
            <a:prstGeom prst="bentConnector3">
              <a:avLst>
                <a:gd name="adj1" fmla="val 100000"/>
              </a:avLst>
            </a:prstGeom>
            <a:ln w="762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10800000" flipV="1">
              <a:off x="4256866" y="2335372"/>
              <a:ext cx="2362200" cy="303212"/>
            </a:xfrm>
            <a:prstGeom prst="bentConnector3">
              <a:avLst>
                <a:gd name="adj1" fmla="val 100323"/>
              </a:avLst>
            </a:prstGeom>
            <a:ln w="76200">
              <a:solidFill>
                <a:schemeClr val="accent1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4347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4" y="169681"/>
            <a:ext cx="11848563" cy="635793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253496" y="1012040"/>
            <a:ext cx="3256471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92762" y="1044335"/>
            <a:ext cx="2381250" cy="7048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 মিনিট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0861" y="3479218"/>
            <a:ext cx="5086463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বায়ুমণ্ডল </a:t>
            </a:r>
            <a:r>
              <a:rPr lang="bn-BD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 কী  নিয়ে  গঠিত ?  </a:t>
            </a:r>
            <a:endParaRPr lang="en-US" sz="3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7801" y="2344099"/>
            <a:ext cx="5086463" cy="64633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১) বায়ুমণ্ডলের স্তর কয়টি?  </a:t>
            </a:r>
            <a:endParaRPr lang="en-US" sz="3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20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4" y="169681"/>
            <a:ext cx="11848563" cy="635793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C:\Users\Me\Desktop\akher\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6834" y="748537"/>
            <a:ext cx="7354725" cy="4832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27401" y="5292619"/>
            <a:ext cx="3015711" cy="58477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চক্র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77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4" y="169681"/>
            <a:ext cx="11848563" cy="635793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55" y="944208"/>
            <a:ext cx="2762250" cy="1657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475" y="3176060"/>
            <a:ext cx="1866618" cy="14635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121" y="3176059"/>
            <a:ext cx="2094913" cy="14635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235" y="888290"/>
            <a:ext cx="2542987" cy="17132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c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1227" y="844195"/>
            <a:ext cx="2466975" cy="1857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6958" y="3211255"/>
            <a:ext cx="1740731" cy="1409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w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2462" y="3176059"/>
            <a:ext cx="1861990" cy="1444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488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189</Words>
  <Application>Microsoft Office PowerPoint</Application>
  <PresentationFormat>Widescreen</PresentationFormat>
  <Paragraphs>46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NikoshLightBAN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BIPUL</dc:creator>
  <cp:lastModifiedBy>BIPUL</cp:lastModifiedBy>
  <cp:revision>27</cp:revision>
  <dcterms:created xsi:type="dcterms:W3CDTF">2020-10-03T11:07:22Z</dcterms:created>
  <dcterms:modified xsi:type="dcterms:W3CDTF">2020-10-03T11:35:34Z</dcterms:modified>
</cp:coreProperties>
</file>