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94" r:id="rId3"/>
    <p:sldId id="258" r:id="rId4"/>
    <p:sldId id="259" r:id="rId5"/>
    <p:sldId id="262" r:id="rId6"/>
    <p:sldId id="292" r:id="rId7"/>
    <p:sldId id="264" r:id="rId8"/>
    <p:sldId id="265" r:id="rId9"/>
    <p:sldId id="268" r:id="rId10"/>
    <p:sldId id="293" r:id="rId11"/>
    <p:sldId id="266" r:id="rId12"/>
    <p:sldId id="270" r:id="rId13"/>
    <p:sldId id="271" r:id="rId14"/>
    <p:sldId id="276" r:id="rId15"/>
    <p:sldId id="273" r:id="rId16"/>
    <p:sldId id="274" r:id="rId17"/>
    <p:sldId id="275" r:id="rId18"/>
    <p:sldId id="277" r:id="rId19"/>
    <p:sldId id="286" r:id="rId20"/>
    <p:sldId id="290" r:id="rId21"/>
    <p:sldId id="296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C9AF7-62C4-4DB0-8CBD-9CADD00E741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1E1C37-BF06-4DA9-9E95-54AD85BAAF5E}">
      <dgm:prSet phldrT="[Text]" custT="1"/>
      <dgm:spPr>
        <a:solidFill>
          <a:schemeClr val="bg1"/>
        </a:solidFill>
        <a:ln w="38100"/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শাকসবজি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B4C1E5-1F55-4B0D-A64B-7B5C3A2F9C4C}" type="parTrans" cxnId="{5BDD261B-6D40-4BF3-9811-CA477302A50F}">
      <dgm:prSet/>
      <dgm:spPr/>
      <dgm:t>
        <a:bodyPr/>
        <a:lstStyle/>
        <a:p>
          <a:endParaRPr lang="en-US"/>
        </a:p>
      </dgm:t>
    </dgm:pt>
    <dgm:pt modelId="{D1E1DFFE-BA5A-466B-8672-C1568362B1D4}" type="sibTrans" cxnId="{5BDD261B-6D40-4BF3-9811-CA477302A50F}">
      <dgm:prSet/>
      <dgm:spPr/>
      <dgm:t>
        <a:bodyPr/>
        <a:lstStyle/>
        <a:p>
          <a:endParaRPr lang="en-US"/>
        </a:p>
      </dgm:t>
    </dgm:pt>
    <dgm:pt modelId="{8F8F86C1-8FB5-429C-8DD7-EF78AAA48C53}">
      <dgm:prSet phldrT="[Text]" custT="1"/>
      <dgm:spPr>
        <a:pattFill prst="pct5">
          <a:fgClr>
            <a:schemeClr val="accent1"/>
          </a:fgClr>
          <a:bgClr>
            <a:schemeClr val="bg1"/>
          </a:bgClr>
        </a:pattFill>
        <a:ln w="38100"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0631D5-6D30-4D90-B7AD-E6152C75ACAD}" type="parTrans" cxnId="{AA0F0405-8782-4EB2-A915-0731B4A6CE3F}">
      <dgm:prSet/>
      <dgm:spPr/>
      <dgm:t>
        <a:bodyPr/>
        <a:lstStyle/>
        <a:p>
          <a:endParaRPr lang="en-US"/>
        </a:p>
      </dgm:t>
    </dgm:pt>
    <dgm:pt modelId="{0004D99E-833F-4818-9401-C4CE83C22F05}" type="sibTrans" cxnId="{AA0F0405-8782-4EB2-A915-0731B4A6CE3F}">
      <dgm:prSet/>
      <dgm:spPr/>
      <dgm:t>
        <a:bodyPr/>
        <a:lstStyle/>
        <a:p>
          <a:endParaRPr lang="en-US"/>
        </a:p>
      </dgm:t>
    </dgm:pt>
    <dgm:pt modelId="{89670C2D-59E1-45B6-BBA8-09EF563835F7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3A8003-CA63-4790-8271-6114E891A72D}" type="parTrans" cxnId="{5387D842-9E20-4FC9-82DC-ED103C0950B2}">
      <dgm:prSet/>
      <dgm:spPr/>
      <dgm:t>
        <a:bodyPr/>
        <a:lstStyle/>
        <a:p>
          <a:endParaRPr lang="en-US"/>
        </a:p>
      </dgm:t>
    </dgm:pt>
    <dgm:pt modelId="{EAAFFEF2-3E19-4903-ABCF-87EC987435B7}" type="sibTrans" cxnId="{5387D842-9E20-4FC9-82DC-ED103C0950B2}">
      <dgm:prSet/>
      <dgm:spPr/>
      <dgm:t>
        <a:bodyPr/>
        <a:lstStyle/>
        <a:p>
          <a:endParaRPr lang="en-US"/>
        </a:p>
      </dgm:t>
    </dgm:pt>
    <dgm:pt modelId="{0765784B-66A7-4925-8C08-C77511B0B7D9}">
      <dgm:prSet phldrT="[Text]" custT="1"/>
      <dgm:spPr>
        <a:noFill/>
        <a:ln w="28575"/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বারমাসি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67BA82-344E-467A-9862-50705380CBBE}" type="parTrans" cxnId="{C56B7DA2-08AD-4B19-904E-E929A9A9D7B8}">
      <dgm:prSet/>
      <dgm:spPr/>
      <dgm:t>
        <a:bodyPr/>
        <a:lstStyle/>
        <a:p>
          <a:endParaRPr lang="en-US"/>
        </a:p>
      </dgm:t>
    </dgm:pt>
    <dgm:pt modelId="{B20AC097-9B73-4ED1-875F-B7942146C165}" type="sibTrans" cxnId="{C56B7DA2-08AD-4B19-904E-E929A9A9D7B8}">
      <dgm:prSet/>
      <dgm:spPr/>
      <dgm:t>
        <a:bodyPr/>
        <a:lstStyle/>
        <a:p>
          <a:endParaRPr lang="en-US"/>
        </a:p>
      </dgm:t>
    </dgm:pt>
    <dgm:pt modelId="{BA82AF81-9335-4C64-840F-D055C5073927}" type="pres">
      <dgm:prSet presAssocID="{C26C9AF7-62C4-4DB0-8CBD-9CADD00E741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B7160DB-8A2A-4F47-AD16-A1E0E3031A34}" type="pres">
      <dgm:prSet presAssocID="{9A1E1C37-BF06-4DA9-9E95-54AD85BAAF5E}" presName="singleCycle" presStyleCnt="0"/>
      <dgm:spPr/>
    </dgm:pt>
    <dgm:pt modelId="{841F22DA-1C74-42B4-95A8-6F6A4018C832}" type="pres">
      <dgm:prSet presAssocID="{9A1E1C37-BF06-4DA9-9E95-54AD85BAAF5E}" presName="singleCenter" presStyleLbl="node1" presStyleIdx="0" presStyleCnt="4" custScaleX="168182" custScaleY="64113" custLinFactNeighborX="-52" custLinFactNeighborY="-1050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B28528B-73B5-47F0-AF22-9CF2A12CA16F}" type="pres">
      <dgm:prSet presAssocID="{820631D5-6D30-4D90-B7AD-E6152C75ACA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5CC885E1-99F8-461D-809B-96BFE3CC4637}" type="pres">
      <dgm:prSet presAssocID="{8F8F86C1-8FB5-429C-8DD7-EF78AAA48C53}" presName="text0" presStyleLbl="node1" presStyleIdx="1" presStyleCnt="4" custScaleX="204721" custScaleY="50635" custRadScaleRad="91952" custRadScaleInc="-1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64191-4B09-45D0-9026-91E93341297D}" type="pres">
      <dgm:prSet presAssocID="{063A8003-CA63-4790-8271-6114E891A72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796964D-BF77-47BD-AFEF-609A15BBFF0F}" type="pres">
      <dgm:prSet presAssocID="{89670C2D-59E1-45B6-BBA8-09EF563835F7}" presName="text0" presStyleLbl="node1" presStyleIdx="2" presStyleCnt="4" custScaleX="189287" custRadScaleRad="85127" custRadScaleInc="17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22EF4-CE61-4A0C-853C-34F2C3B38F18}" type="pres">
      <dgm:prSet presAssocID="{4067BA82-344E-467A-9862-50705380CBB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E453045-46A9-4E54-BC44-21F4B941036F}" type="pres">
      <dgm:prSet presAssocID="{0765784B-66A7-4925-8C08-C77511B0B7D9}" presName="text0" presStyleLbl="node1" presStyleIdx="3" presStyleCnt="4" custScaleX="192865" custRadScaleRad="90992" custRadScaleInc="-5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8ED8EE-48BB-4400-8443-B38E1103E3BB}" type="presOf" srcId="{0765784B-66A7-4925-8C08-C77511B0B7D9}" destId="{AE453045-46A9-4E54-BC44-21F4B941036F}" srcOrd="0" destOrd="0" presId="urn:microsoft.com/office/officeart/2008/layout/RadialCluster"/>
    <dgm:cxn modelId="{1E63D973-6F88-4BF2-AEBE-64588AC371E3}" type="presOf" srcId="{9A1E1C37-BF06-4DA9-9E95-54AD85BAAF5E}" destId="{841F22DA-1C74-42B4-95A8-6F6A4018C832}" srcOrd="0" destOrd="0" presId="urn:microsoft.com/office/officeart/2008/layout/RadialCluster"/>
    <dgm:cxn modelId="{C56B7DA2-08AD-4B19-904E-E929A9A9D7B8}" srcId="{9A1E1C37-BF06-4DA9-9E95-54AD85BAAF5E}" destId="{0765784B-66A7-4925-8C08-C77511B0B7D9}" srcOrd="2" destOrd="0" parTransId="{4067BA82-344E-467A-9862-50705380CBBE}" sibTransId="{B20AC097-9B73-4ED1-875F-B7942146C165}"/>
    <dgm:cxn modelId="{3493400D-DD84-474B-816D-421E0AFDFEE8}" type="presOf" srcId="{063A8003-CA63-4790-8271-6114E891A72D}" destId="{65464191-4B09-45D0-9026-91E93341297D}" srcOrd="0" destOrd="0" presId="urn:microsoft.com/office/officeart/2008/layout/RadialCluster"/>
    <dgm:cxn modelId="{61D9E1F9-8969-4A9B-9CB6-F38DCF97DC51}" type="presOf" srcId="{8F8F86C1-8FB5-429C-8DD7-EF78AAA48C53}" destId="{5CC885E1-99F8-461D-809B-96BFE3CC4637}" srcOrd="0" destOrd="0" presId="urn:microsoft.com/office/officeart/2008/layout/RadialCluster"/>
    <dgm:cxn modelId="{5BDD261B-6D40-4BF3-9811-CA477302A50F}" srcId="{C26C9AF7-62C4-4DB0-8CBD-9CADD00E741A}" destId="{9A1E1C37-BF06-4DA9-9E95-54AD85BAAF5E}" srcOrd="0" destOrd="0" parTransId="{00B4C1E5-1F55-4B0D-A64B-7B5C3A2F9C4C}" sibTransId="{D1E1DFFE-BA5A-466B-8672-C1568362B1D4}"/>
    <dgm:cxn modelId="{48FAD7CB-21E3-41E0-95AE-F18EE254009A}" type="presOf" srcId="{C26C9AF7-62C4-4DB0-8CBD-9CADD00E741A}" destId="{BA82AF81-9335-4C64-840F-D055C5073927}" srcOrd="0" destOrd="0" presId="urn:microsoft.com/office/officeart/2008/layout/RadialCluster"/>
    <dgm:cxn modelId="{5387D842-9E20-4FC9-82DC-ED103C0950B2}" srcId="{9A1E1C37-BF06-4DA9-9E95-54AD85BAAF5E}" destId="{89670C2D-59E1-45B6-BBA8-09EF563835F7}" srcOrd="1" destOrd="0" parTransId="{063A8003-CA63-4790-8271-6114E891A72D}" sibTransId="{EAAFFEF2-3E19-4903-ABCF-87EC987435B7}"/>
    <dgm:cxn modelId="{AA0F0405-8782-4EB2-A915-0731B4A6CE3F}" srcId="{9A1E1C37-BF06-4DA9-9E95-54AD85BAAF5E}" destId="{8F8F86C1-8FB5-429C-8DD7-EF78AAA48C53}" srcOrd="0" destOrd="0" parTransId="{820631D5-6D30-4D90-B7AD-E6152C75ACAD}" sibTransId="{0004D99E-833F-4818-9401-C4CE83C22F05}"/>
    <dgm:cxn modelId="{C04BAE44-AE34-40AF-8F06-F39D009839AE}" type="presOf" srcId="{4067BA82-344E-467A-9862-50705380CBBE}" destId="{35022EF4-CE61-4A0C-853C-34F2C3B38F18}" srcOrd="0" destOrd="0" presId="urn:microsoft.com/office/officeart/2008/layout/RadialCluster"/>
    <dgm:cxn modelId="{01B6EF34-ABD4-41AB-B40C-2EF1809BC24C}" type="presOf" srcId="{89670C2D-59E1-45B6-BBA8-09EF563835F7}" destId="{8796964D-BF77-47BD-AFEF-609A15BBFF0F}" srcOrd="0" destOrd="0" presId="urn:microsoft.com/office/officeart/2008/layout/RadialCluster"/>
    <dgm:cxn modelId="{30C4DC52-6BA1-4629-B9BF-FC1A0A7DC046}" type="presOf" srcId="{820631D5-6D30-4D90-B7AD-E6152C75ACAD}" destId="{DB28528B-73B5-47F0-AF22-9CF2A12CA16F}" srcOrd="0" destOrd="0" presId="urn:microsoft.com/office/officeart/2008/layout/RadialCluster"/>
    <dgm:cxn modelId="{B690634F-FEC2-46E8-81FF-64FE38ED695D}" type="presParOf" srcId="{BA82AF81-9335-4C64-840F-D055C5073927}" destId="{9B7160DB-8A2A-4F47-AD16-A1E0E3031A34}" srcOrd="0" destOrd="0" presId="urn:microsoft.com/office/officeart/2008/layout/RadialCluster"/>
    <dgm:cxn modelId="{6F22F375-AE06-4668-BFEC-0946E1446D3B}" type="presParOf" srcId="{9B7160DB-8A2A-4F47-AD16-A1E0E3031A34}" destId="{841F22DA-1C74-42B4-95A8-6F6A4018C832}" srcOrd="0" destOrd="0" presId="urn:microsoft.com/office/officeart/2008/layout/RadialCluster"/>
    <dgm:cxn modelId="{17956297-9038-42C3-BFB6-8A0E4FF049C9}" type="presParOf" srcId="{9B7160DB-8A2A-4F47-AD16-A1E0E3031A34}" destId="{DB28528B-73B5-47F0-AF22-9CF2A12CA16F}" srcOrd="1" destOrd="0" presId="urn:microsoft.com/office/officeart/2008/layout/RadialCluster"/>
    <dgm:cxn modelId="{45820C5D-C00C-4D01-99D7-6E72C876FD38}" type="presParOf" srcId="{9B7160DB-8A2A-4F47-AD16-A1E0E3031A34}" destId="{5CC885E1-99F8-461D-809B-96BFE3CC4637}" srcOrd="2" destOrd="0" presId="urn:microsoft.com/office/officeart/2008/layout/RadialCluster"/>
    <dgm:cxn modelId="{4E789E03-7E41-4E44-B4DF-6D09E60A920C}" type="presParOf" srcId="{9B7160DB-8A2A-4F47-AD16-A1E0E3031A34}" destId="{65464191-4B09-45D0-9026-91E93341297D}" srcOrd="3" destOrd="0" presId="urn:microsoft.com/office/officeart/2008/layout/RadialCluster"/>
    <dgm:cxn modelId="{6DFD8044-1347-4AF9-8CB0-3108E70C06E7}" type="presParOf" srcId="{9B7160DB-8A2A-4F47-AD16-A1E0E3031A34}" destId="{8796964D-BF77-47BD-AFEF-609A15BBFF0F}" srcOrd="4" destOrd="0" presId="urn:microsoft.com/office/officeart/2008/layout/RadialCluster"/>
    <dgm:cxn modelId="{E92AFA4D-00FC-41CF-99F2-7E0A9359EA99}" type="presParOf" srcId="{9B7160DB-8A2A-4F47-AD16-A1E0E3031A34}" destId="{35022EF4-CE61-4A0C-853C-34F2C3B38F18}" srcOrd="5" destOrd="0" presId="urn:microsoft.com/office/officeart/2008/layout/RadialCluster"/>
    <dgm:cxn modelId="{0D85BAC7-2CA6-4D29-A8B3-A132590527AF}" type="presParOf" srcId="{9B7160DB-8A2A-4F47-AD16-A1E0E3031A34}" destId="{AE453045-46A9-4E54-BC44-21F4B941036F}" srcOrd="6" destOrd="0" presId="urn:microsoft.com/office/officeart/2008/layout/RadialCluster"/>
  </dgm:cxnLst>
  <dgm:bg>
    <a:pattFill prst="pct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F22DA-1C74-42B4-95A8-6F6A4018C832}">
      <dsp:nvSpPr>
        <dsp:cNvPr id="0" name=""/>
        <dsp:cNvSpPr/>
      </dsp:nvSpPr>
      <dsp:spPr>
        <a:xfrm>
          <a:off x="1809293" y="1964975"/>
          <a:ext cx="2494493" cy="950930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শাকসবজি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55714" y="2011396"/>
        <a:ext cx="2401651" cy="858088"/>
      </dsp:txXfrm>
    </dsp:sp>
    <dsp:sp modelId="{DB28528B-73B5-47F0-AF22-9CF2A12CA16F}">
      <dsp:nvSpPr>
        <dsp:cNvPr id="0" name=""/>
        <dsp:cNvSpPr/>
      </dsp:nvSpPr>
      <dsp:spPr>
        <a:xfrm rot="16131787">
          <a:off x="2593447" y="1520232"/>
          <a:ext cx="8896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966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885E1-99F8-461D-809B-96BFE3CC4637}">
      <dsp:nvSpPr>
        <dsp:cNvPr id="0" name=""/>
        <dsp:cNvSpPr/>
      </dsp:nvSpPr>
      <dsp:spPr>
        <a:xfrm>
          <a:off x="2007250" y="572303"/>
          <a:ext cx="2034417" cy="503185"/>
        </a:xfrm>
        <a:prstGeom prst="roundRect">
          <a:avLst/>
        </a:prstGeom>
        <a:pattFill prst="pct5">
          <a:fgClr>
            <a:schemeClr val="accent1"/>
          </a:fgClr>
          <a:bgClr>
            <a:schemeClr val="bg1"/>
          </a:bgClr>
        </a:patt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1813" y="596866"/>
        <a:ext cx="1985291" cy="454059"/>
      </dsp:txXfrm>
    </dsp:sp>
    <dsp:sp modelId="{65464191-4B09-45D0-9026-91E93341297D}">
      <dsp:nvSpPr>
        <dsp:cNvPr id="0" name=""/>
        <dsp:cNvSpPr/>
      </dsp:nvSpPr>
      <dsp:spPr>
        <a:xfrm rot="2967414">
          <a:off x="3288100" y="3296197"/>
          <a:ext cx="10008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08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6964D-BF77-47BD-AFEF-609A15BBFF0F}">
      <dsp:nvSpPr>
        <dsp:cNvPr id="0" name=""/>
        <dsp:cNvSpPr/>
      </dsp:nvSpPr>
      <dsp:spPr>
        <a:xfrm>
          <a:off x="3598331" y="3676489"/>
          <a:ext cx="1881041" cy="993751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46842" y="3725000"/>
        <a:ext cx="1784019" cy="896729"/>
      </dsp:txXfrm>
    </dsp:sp>
    <dsp:sp modelId="{35022EF4-CE61-4A0C-853C-34F2C3B38F18}">
      <dsp:nvSpPr>
        <dsp:cNvPr id="0" name=""/>
        <dsp:cNvSpPr/>
      </dsp:nvSpPr>
      <dsp:spPr>
        <a:xfrm rot="8214979">
          <a:off x="1730234" y="3238783"/>
          <a:ext cx="945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53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53045-46A9-4E54-BC44-21F4B941036F}">
      <dsp:nvSpPr>
        <dsp:cNvPr id="0" name=""/>
        <dsp:cNvSpPr/>
      </dsp:nvSpPr>
      <dsp:spPr>
        <a:xfrm>
          <a:off x="368117" y="3561661"/>
          <a:ext cx="1916597" cy="993751"/>
        </a:xfrm>
        <a:prstGeom prst="roundRect">
          <a:avLst/>
        </a:pr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বারমাসি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628" y="3610172"/>
        <a:ext cx="1819575" cy="896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67AF-525A-4D44-BB4E-2F849388691A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829FA-01F0-4784-BB78-3B00EE7DD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614-2A8F-4B39-85AC-01A0619E2BE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191-0BD1-4ED8-9034-E2912DE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3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614-2A8F-4B39-85AC-01A0619E2BE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191-0BD1-4ED8-9034-E2912DE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614-2A8F-4B39-85AC-01A0619E2BE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191-0BD1-4ED8-9034-E2912DE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9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4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8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99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5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79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54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5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8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614-2A8F-4B39-85AC-01A0619E2BE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191-0BD1-4ED8-9034-E2912DE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30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28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5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614-2A8F-4B39-85AC-01A0619E2BE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191-0BD1-4ED8-9034-E2912DE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8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614-2A8F-4B39-85AC-01A0619E2BE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191-0BD1-4ED8-9034-E2912DE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614-2A8F-4B39-85AC-01A0619E2BE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191-0BD1-4ED8-9034-E2912DE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1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614-2A8F-4B39-85AC-01A0619E2BE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191-0BD1-4ED8-9034-E2912DE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02" y="6434311"/>
            <a:ext cx="457239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7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614-2A8F-4B39-85AC-01A0619E2BE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191-0BD1-4ED8-9034-E2912DE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614-2A8F-4B39-85AC-01A0619E2BE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191-0BD1-4ED8-9034-E2912DE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4614-2A8F-4B39-85AC-01A0619E2BE0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C191-0BD1-4ED8-9034-E2912DE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0C14D-F733-4409-A261-81473B2320B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A9F8-1C59-4E06-B448-BE4C0B4B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4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5389" y="1377710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717946" y="-399071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6" y="57418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174812"/>
            <a:ext cx="574862" cy="714038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174812"/>
            <a:ext cx="574862" cy="714038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7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1" y="2347481"/>
            <a:ext cx="2246231" cy="2009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70" y="2294964"/>
            <a:ext cx="2375647" cy="20618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65226" y="1156445"/>
            <a:ext cx="62484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ভেষজ গুণাগুণ হিসাবে শাকসবজি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0883" y="4609092"/>
            <a:ext cx="2864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হজম ও কোষ্ঠকাঠিন্য দূর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376" y="463496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 রোগ সারে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5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12" y="1220928"/>
            <a:ext cx="5035361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91" y="3415551"/>
            <a:ext cx="1671891" cy="15993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24" y="2020641"/>
            <a:ext cx="1748142" cy="15795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33" y="3278765"/>
            <a:ext cx="1781438" cy="14344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3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3294" y="1933996"/>
            <a:ext cx="4147344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গুরুত্ব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0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8375885"/>
              </p:ext>
            </p:extLst>
          </p:nvPr>
        </p:nvGraphicFramePr>
        <p:xfrm>
          <a:off x="1559858" y="914399"/>
          <a:ext cx="6100041" cy="494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9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saifull\saiful\indexn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14" y="3903645"/>
            <a:ext cx="1893934" cy="1521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DOEL\Desktop\saifull\saiful\indexh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64" y="2070673"/>
            <a:ext cx="1952073" cy="1498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8039" y="1057564"/>
            <a:ext cx="3810000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শীতকালীন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9701" y="3609469"/>
            <a:ext cx="141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বাঁ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 কপি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38039" y="3751270"/>
            <a:ext cx="85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শিম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3630" y="5431887"/>
            <a:ext cx="1318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গাজর 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2141037" y="1962337"/>
            <a:ext cx="2482525" cy="1715157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037118"/>
              <a:satOff val="50000"/>
              <a:lumOff val="9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7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548" y="967945"/>
            <a:ext cx="3249706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গ্রীষ্মকালীন সবজি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DOEL\Desktop\saifull\saiful\indexg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7421" y="1584741"/>
            <a:ext cx="1715765" cy="2261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2371011" y="35733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করলা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19" y="1858012"/>
            <a:ext cx="2001155" cy="16747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59031" y="3662145"/>
            <a:ext cx="107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ঝিঙা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8335" y="6138780"/>
            <a:ext cx="213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50" y="3847453"/>
            <a:ext cx="1893141" cy="14846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6249" y="5298141"/>
            <a:ext cx="107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7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651" y="713514"/>
            <a:ext cx="2824249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বারমাসি সবজি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/>
          <a:stretch/>
        </p:blipFill>
        <p:spPr bwMode="auto">
          <a:xfrm>
            <a:off x="3008515" y="3894424"/>
            <a:ext cx="1906512" cy="1649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4580" y="337120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বেগুন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35094" y="557885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কলা   </a:t>
            </a:r>
            <a:endParaRPr lang="en-US" sz="2800" dirty="0"/>
          </a:p>
        </p:txBody>
      </p:sp>
      <p:pic>
        <p:nvPicPr>
          <p:cNvPr id="9" name="Picture 3" descr="C:\Users\DOEL\Desktop\saifull\saiful\imagesff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76" y="1508586"/>
            <a:ext cx="1922930" cy="1862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7" t="35663" r="26575" b="3572"/>
          <a:stretch/>
        </p:blipFill>
        <p:spPr>
          <a:xfrm>
            <a:off x="1832063" y="1562633"/>
            <a:ext cx="2011946" cy="18598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37219" y="3433679"/>
            <a:ext cx="114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ঢেঁড়স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9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5835" y="1979923"/>
            <a:ext cx="5974448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গ্রীষ্ম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বারমাসি শাকসবজির ৩টি করে নাম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0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1737" y="1681563"/>
            <a:ext cx="5501039" cy="206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গুরুত্বপূর্ণ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বিবেচ্য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7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0576" y="2138919"/>
            <a:ext cx="5849471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খনিজ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অর্থকরী শাকসবজির একটি তালিকা তৈরি করে আনবে।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35425" y="1881105"/>
            <a:ext cx="3881330" cy="206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৩৫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0" name="Can 19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0" y="1593776"/>
            <a:ext cx="2598354" cy="32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5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107504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07" y="1872542"/>
            <a:ext cx="2368153" cy="2703031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812075" y="-458089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812075" y="571244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309282"/>
            <a:ext cx="574862" cy="71672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188259"/>
            <a:ext cx="574862" cy="7207624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8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831637"/>
            <a:ext cx="1502765" cy="32085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50" dirty="0"/>
              <a:t>সব্বাইকে </a:t>
            </a:r>
          </a:p>
          <a:p>
            <a:r>
              <a:rPr lang="bn-IN" sz="405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05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050" dirty="0">
                <a:solidFill>
                  <a:srgbClr val="0070C0"/>
                </a:solidFill>
              </a:rPr>
              <a:t>ধন্যবাদ</a:t>
            </a:r>
            <a:r>
              <a:rPr lang="en-US" sz="100" dirty="0">
                <a:solidFill>
                  <a:srgbClr val="0070C0"/>
                </a:solidFill>
              </a:rPr>
              <a:t>[</a:t>
            </a:r>
            <a:r>
              <a:rPr lang="bn-IN" sz="4050" dirty="0">
                <a:solidFill>
                  <a:srgbClr val="0070C0"/>
                </a:solidFill>
              </a:rPr>
              <a:t> </a:t>
            </a:r>
            <a:r>
              <a:rPr lang="en-US" sz="225" dirty="0">
                <a:solidFill>
                  <a:srgbClr val="0070C0"/>
                </a:solidFill>
              </a:rPr>
              <a:t>[</a:t>
            </a:r>
            <a:r>
              <a:rPr lang="en-US" sz="100" dirty="0">
                <a:solidFill>
                  <a:srgbClr val="0070C0"/>
                </a:solidFill>
              </a:rPr>
              <a:t>]</a:t>
            </a:r>
            <a:endParaRPr lang="en-US" sz="405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941295"/>
            <a:ext cx="5571898" cy="49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9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2"/>
          <a:stretch/>
        </p:blipFill>
        <p:spPr>
          <a:xfrm>
            <a:off x="3544038" y="2357406"/>
            <a:ext cx="1778040" cy="175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54" y="3761402"/>
            <a:ext cx="1735536" cy="1626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69" y="1117664"/>
            <a:ext cx="1757911" cy="1720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6014" y="1085935"/>
            <a:ext cx="250129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9237" y="4510139"/>
            <a:ext cx="239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2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58" y="881022"/>
            <a:ext cx="2269589" cy="1903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62" y="1946958"/>
            <a:ext cx="2193005" cy="1933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34" y="2906800"/>
            <a:ext cx="2177626" cy="1947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4934" y="4976982"/>
            <a:ext cx="3346493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কিসের?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3575" y="976029"/>
            <a:ext cx="2702743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শাকসবজির চাষ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9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699" y="2255128"/>
            <a:ext cx="4302302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 পদ্ধতি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9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1344108" y="1703474"/>
            <a:ext cx="2273151" cy="71558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0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105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BD" sz="105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 </a:t>
            </a:r>
            <a:r>
              <a:rPr lang="bn-BD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</a:t>
            </a:r>
            <a:r>
              <a:rPr lang="bn-BD" sz="1000" dirty="0">
                <a:latin typeface="NikoshBAN" panose="02000000000000000000" pitchFamily="2" charset="0"/>
                <a:cs typeface="NikoshBAN" panose="02000000000000000000" pitchFamily="2" charset="0"/>
              </a:rPr>
              <a:t>পা।রবে</a:t>
            </a:r>
            <a:r>
              <a:rPr lang="bn-IN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1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শাকসবজির </a:t>
            </a:r>
            <a:r>
              <a:rPr lang="bn-BD" sz="1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 বর্ণনা করতে পারবে</a:t>
            </a:r>
            <a:r>
              <a:rPr lang="bn-IN" sz="1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1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</a:t>
            </a:r>
            <a:r>
              <a:rPr lang="bn-BD" sz="1000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 শাকসবজির গুরুত্ব ব্যাখ্যা করতে পার</a:t>
            </a:r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OEL\Desktop\saifull\saiful\indexg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46" y="1187695"/>
            <a:ext cx="2117419" cy="1886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" name="Picture 3" descr="C:\Users\DOEL\Desktop\saifull\saiful\imagesff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41" y="3597748"/>
            <a:ext cx="2013645" cy="1746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1"/>
          <a:stretch/>
        </p:blipFill>
        <p:spPr bwMode="auto">
          <a:xfrm>
            <a:off x="3965391" y="1170186"/>
            <a:ext cx="2206809" cy="1960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C:\Users\DOEL\Desktop\saifull\saiful\indexn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12" y="3597748"/>
            <a:ext cx="2267330" cy="1804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9" name="Can 18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0" name="Can 19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3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6" y="1657087"/>
            <a:ext cx="2784109" cy="29552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pustigun of banana.jpg"/>
          <p:cNvPicPr>
            <a:picLocks noChangeAspect="1"/>
          </p:cNvPicPr>
          <p:nvPr/>
        </p:nvPicPr>
        <p:blipFill rotWithShape="1">
          <a:blip r:embed="rId3"/>
          <a:srcRect b="6551"/>
          <a:stretch/>
        </p:blipFill>
        <p:spPr>
          <a:xfrm>
            <a:off x="4821243" y="1671040"/>
            <a:ext cx="2676681" cy="29413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1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779" y="1263854"/>
            <a:ext cx="2782809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5721" y="1100655"/>
            <a:ext cx="2158908" cy="177997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7709" y="3133319"/>
            <a:ext cx="191590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এ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23618" y="2359693"/>
            <a:ext cx="1866679" cy="1808895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037118"/>
              <a:satOff val="50000"/>
              <a:lumOff val="9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3458927" y="4421274"/>
            <a:ext cx="199606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93718" y="2887622"/>
            <a:ext cx="1876869" cy="1997155"/>
          </a:xfrm>
          <a:prstGeom prst="roundRect">
            <a:avLst>
              <a:gd name="adj" fmla="val 1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2074236"/>
              <a:satOff val="100000"/>
              <a:lumOff val="19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5547276" y="4943887"/>
            <a:ext cx="202331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সি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825524" y="-360780"/>
            <a:ext cx="10629900" cy="147250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677605" y="5716580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3822" y="0"/>
            <a:ext cx="574862" cy="705970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542244" y="-107576"/>
            <a:ext cx="574862" cy="6965576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7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/>
      </a:spPr>
      <a:bodyPr/>
      <a:lstStyle>
        <a:defPPr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819</Words>
  <Application>Microsoft Office PowerPoint</Application>
  <PresentationFormat>On-screen Show (4:3)</PresentationFormat>
  <Paragraphs>527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User</cp:lastModifiedBy>
  <cp:revision>126</cp:revision>
  <dcterms:created xsi:type="dcterms:W3CDTF">2016-07-31T16:12:14Z</dcterms:created>
  <dcterms:modified xsi:type="dcterms:W3CDTF">2020-10-01T15:52:37Z</dcterms:modified>
</cp:coreProperties>
</file>