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5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6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4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4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1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2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0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6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4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299E2-C6A7-468C-BE6E-1685163CE9C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59A9E-70A4-4F5E-B5A5-ECCED6C85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1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1172" y="463931"/>
            <a:ext cx="9144000" cy="2387600"/>
          </a:xfrm>
        </p:spPr>
        <p:txBody>
          <a:bodyPr/>
          <a:lstStyle/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851" y="3039415"/>
            <a:ext cx="5460642" cy="349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2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8521" y="300732"/>
            <a:ext cx="2059547" cy="1325563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গুলশান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2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104" y="540913"/>
            <a:ext cx="8040710" cy="1777284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998" y="2474420"/>
            <a:ext cx="1905000" cy="229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628" y="2474420"/>
            <a:ext cx="31432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7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0095" y="1365161"/>
            <a:ext cx="6478074" cy="2073498"/>
          </a:xfrm>
        </p:spPr>
        <p:txBody>
          <a:bodyPr/>
          <a:lstStyle/>
          <a:p>
            <a:r>
              <a:rPr lang="bn-IN" dirty="0" smtClean="0"/>
              <a:t>পাঠ ঘোষণাঃ 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7132" y="3709115"/>
            <a:ext cx="9144000" cy="1870657"/>
          </a:xfrm>
        </p:spPr>
        <p:txBody>
          <a:bodyPr>
            <a:normAutofit fontScale="92500" lnSpcReduction="20000"/>
          </a:bodyPr>
          <a:lstStyle/>
          <a:p>
            <a:r>
              <a:rPr lang="bn-IN" dirty="0" smtClean="0"/>
              <a:t>সমযোজী </a:t>
            </a:r>
            <a:r>
              <a:rPr lang="bn-IN" dirty="0" smtClean="0"/>
              <a:t>বন্ধন</a:t>
            </a:r>
          </a:p>
          <a:p>
            <a:endParaRPr lang="en-US" dirty="0" smtClean="0"/>
          </a:p>
          <a:p>
            <a:r>
              <a:rPr lang="bn-IN" dirty="0"/>
              <a:t>সন্নিবেশ সমযোজী </a:t>
            </a:r>
            <a:r>
              <a:rPr lang="bn-IN" dirty="0" smtClean="0"/>
              <a:t>বন্ধন</a:t>
            </a:r>
          </a:p>
          <a:p>
            <a:r>
              <a:rPr lang="bn-IN" dirty="0" smtClean="0"/>
              <a:t> </a:t>
            </a:r>
            <a:endParaRPr lang="bn-IN" dirty="0"/>
          </a:p>
          <a:p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74" y="1197735"/>
            <a:ext cx="8160913" cy="1326524"/>
          </a:xfrm>
        </p:spPr>
        <p:txBody>
          <a:bodyPr/>
          <a:lstStyle/>
          <a:p>
            <a:r>
              <a:rPr lang="bn-IN" dirty="0" smtClean="0"/>
              <a:t>শিখনফলঃ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978" y="3258356"/>
            <a:ext cx="9144000" cy="2871988"/>
          </a:xfrm>
        </p:spPr>
        <p:txBody>
          <a:bodyPr/>
          <a:lstStyle/>
          <a:p>
            <a:pPr marL="457200" indent="-457200" algn="l">
              <a:buFont typeface="+mj-lt"/>
              <a:buAutoNum type="arabicParenR"/>
            </a:pPr>
            <a:r>
              <a:rPr lang="bn-IN" dirty="0" smtClean="0"/>
              <a:t>সন্নিবেশ সমযোজী বন্ধন কি বলতে পারবে</a:t>
            </a:r>
          </a:p>
          <a:p>
            <a:pPr marL="457200" indent="-457200" algn="l">
              <a:buFont typeface="+mj-lt"/>
              <a:buAutoNum type="arabicParenR"/>
            </a:pPr>
            <a:r>
              <a:rPr lang="bn-IN" dirty="0" smtClean="0"/>
              <a:t>এই বন্ধনে কয় জোড়া ইলেকট্রন অংশগ্রহণ করে তা বলতে পারবে</a:t>
            </a:r>
          </a:p>
          <a:p>
            <a:pPr marL="457200" indent="-457200" algn="l">
              <a:buFont typeface="+mj-lt"/>
              <a:buAutoNum type="arabicParenR"/>
            </a:pPr>
            <a:r>
              <a:rPr lang="bn-IN" dirty="0" smtClean="0"/>
              <a:t>এই বন্ধনে দাতা ও গ্রহিতা কোন যৌগ তা বলতে পারবে</a:t>
            </a:r>
            <a:endParaRPr lang="en-US" dirty="0" smtClean="0"/>
          </a:p>
          <a:p>
            <a:pPr marL="457200" indent="-457200" algn="l">
              <a:buFont typeface="+mj-lt"/>
              <a:buAutoNum type="arabicParenR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 algn="l">
              <a:buFont typeface="+mj-lt"/>
              <a:buAutoNum type="arabicParenR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9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6992" y="695459"/>
            <a:ext cx="5679584" cy="1146220"/>
          </a:xfrm>
        </p:spPr>
        <p:txBody>
          <a:bodyPr/>
          <a:lstStyle/>
          <a:p>
            <a:r>
              <a:rPr lang="bn-IN" dirty="0" smtClean="0"/>
              <a:t>পাঠ উপস্থাপনাঃ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0062" y="2185360"/>
            <a:ext cx="9144000" cy="3545738"/>
          </a:xfrm>
        </p:spPr>
        <p:txBody>
          <a:bodyPr>
            <a:normAutofit/>
          </a:bodyPr>
          <a:lstStyle/>
          <a:p>
            <a:r>
              <a:rPr lang="en-US" dirty="0" err="1" smtClean="0"/>
              <a:t>ইলেকট্রন</a:t>
            </a:r>
            <a:r>
              <a:rPr lang="en-US" dirty="0" smtClean="0"/>
              <a:t> </a:t>
            </a:r>
            <a:r>
              <a:rPr lang="en-US" dirty="0" err="1" smtClean="0"/>
              <a:t>শেয়ারের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সমযোজী</a:t>
            </a:r>
            <a:r>
              <a:rPr lang="en-US" dirty="0" smtClean="0"/>
              <a:t> </a:t>
            </a:r>
            <a:r>
              <a:rPr lang="en-US" dirty="0" err="1" smtClean="0"/>
              <a:t>বন্ধন</a:t>
            </a:r>
            <a:r>
              <a:rPr lang="en-US" dirty="0" smtClean="0"/>
              <a:t> </a:t>
            </a:r>
            <a:r>
              <a:rPr lang="en-US" dirty="0" err="1" smtClean="0"/>
              <a:t>গঠিত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হাইড্রোজেনের</a:t>
            </a:r>
            <a:r>
              <a:rPr lang="en-US" dirty="0" smtClean="0"/>
              <a:t> </a:t>
            </a:r>
            <a:r>
              <a:rPr lang="en-US" dirty="0" err="1" smtClean="0"/>
              <a:t>ইলেকট্রন</a:t>
            </a:r>
            <a:r>
              <a:rPr lang="en-US" dirty="0" smtClean="0"/>
              <a:t> </a:t>
            </a:r>
            <a:r>
              <a:rPr lang="en-US" dirty="0" err="1" smtClean="0"/>
              <a:t>বিন্যাসঃ</a:t>
            </a:r>
            <a:r>
              <a:rPr lang="en-US" dirty="0" smtClean="0"/>
              <a:t> H </a:t>
            </a:r>
            <a:r>
              <a:rPr lang="bn-IN" dirty="0" smtClean="0"/>
              <a:t>=</a:t>
            </a:r>
            <a:r>
              <a:rPr lang="en-US" dirty="0" smtClean="0"/>
              <a:t> 1s</a:t>
            </a:r>
            <a:r>
              <a:rPr lang="en-US" baseline="30000" dirty="0" smtClean="0"/>
              <a:t>1</a:t>
            </a:r>
            <a:r>
              <a:rPr lang="bn-IN" baseline="-25000" dirty="0"/>
              <a:t> </a:t>
            </a:r>
            <a:endParaRPr lang="bn-IN" dirty="0" smtClean="0"/>
          </a:p>
          <a:p>
            <a:r>
              <a:rPr lang="bn-IN" dirty="0" smtClean="0"/>
              <a:t>কার্বনের ইলেকট্রন বিন্যাসঃ </a:t>
            </a:r>
            <a:r>
              <a:rPr lang="en-US" dirty="0" smtClean="0"/>
              <a:t>C =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4</a:t>
            </a:r>
            <a:r>
              <a:rPr lang="en-US" baseline="30000" dirty="0"/>
              <a:t>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নাইট্রোজেনের</a:t>
            </a:r>
            <a:r>
              <a:rPr lang="en-US" dirty="0" smtClean="0"/>
              <a:t> </a:t>
            </a:r>
            <a:r>
              <a:rPr lang="en-US" dirty="0" err="1" smtClean="0"/>
              <a:t>ইলেকট্রন</a:t>
            </a:r>
            <a:r>
              <a:rPr lang="en-US" dirty="0" smtClean="0"/>
              <a:t> </a:t>
            </a:r>
            <a:r>
              <a:rPr lang="en-US" dirty="0" err="1" smtClean="0"/>
              <a:t>বিন্যাসঃ</a:t>
            </a:r>
            <a:r>
              <a:rPr lang="en-US" dirty="0" smtClean="0"/>
              <a:t> N =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3  </a:t>
            </a:r>
            <a:endParaRPr lang="bn-IN" dirty="0" smtClean="0"/>
          </a:p>
          <a:p>
            <a:r>
              <a:rPr lang="bn-IN" dirty="0" smtClean="0"/>
              <a:t>সন্নিবেশ সমযোজী বন্ধনে একটি পরমাণু এক জোড়া ইলেকট্রন দান করে এবং অপর পরমাণু ইলেকট্রন না দিয়ে সমভাবে শেয়ার করে বন্ধন গঠন করে।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71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মূল্যায়নঃ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bn-IN" dirty="0" smtClean="0"/>
              <a:t>সমযোজী বন্ধন কি?</a:t>
            </a:r>
          </a:p>
          <a:p>
            <a:pPr marL="457200" indent="-457200">
              <a:buFont typeface="+mj-lt"/>
              <a:buAutoNum type="arabicParenR"/>
            </a:pPr>
            <a:r>
              <a:rPr lang="bn-IN" dirty="0" smtClean="0"/>
              <a:t>সন্নিবেশ সমযোজী বন্ধন কি?</a:t>
            </a:r>
          </a:p>
          <a:p>
            <a:pPr marL="457200" indent="-457200">
              <a:buFont typeface="+mj-lt"/>
              <a:buAutoNum type="arabicParenR"/>
            </a:pPr>
            <a:r>
              <a:rPr lang="bn-IN" dirty="0" smtClean="0"/>
              <a:t>অষ্টক নিয়ম কি?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বাড়ীর কাজঃ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IN" dirty="0" smtClean="0"/>
              <a:t>পানি,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অ্যামোনিয়া অণুতে সমযোজী বন্ধন দেখাও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অ্যামোনিয়া ও বোরন ট্রাই ফ্লোরাইড অণুতে সন্নিবেশ বন্ধন দেখাও।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8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547" y="0"/>
            <a:ext cx="9144000" cy="2387600"/>
          </a:xfrm>
        </p:spPr>
        <p:txBody>
          <a:bodyPr/>
          <a:lstStyle/>
          <a:p>
            <a:r>
              <a:rPr lang="bn-IN" dirty="0" smtClean="0"/>
              <a:t>সবাইকে ফুলেল শুভেচ্ছা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54" y="2765972"/>
            <a:ext cx="4803819" cy="378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1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158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Vrinda</vt:lpstr>
      <vt:lpstr>Office Theme</vt:lpstr>
      <vt:lpstr>স্বাগতম  </vt:lpstr>
      <vt:lpstr>পরিচিতি </vt:lpstr>
      <vt:lpstr>নিচের চিত্রটি লক্ষ্য কর </vt:lpstr>
      <vt:lpstr>পাঠ ঘোষণাঃ  </vt:lpstr>
      <vt:lpstr>শিখনফলঃ</vt:lpstr>
      <vt:lpstr>পাঠ উপস্থাপনাঃ</vt:lpstr>
      <vt:lpstr>মূল্যায়নঃ </vt:lpstr>
      <vt:lpstr>বাড়ীর কাজঃ</vt:lpstr>
      <vt:lpstr>সবাইকে ফুলেল শুভেচ্ছা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 </dc:title>
  <dc:creator>User</dc:creator>
  <cp:lastModifiedBy>User</cp:lastModifiedBy>
  <cp:revision>51</cp:revision>
  <dcterms:created xsi:type="dcterms:W3CDTF">2016-06-06T08:49:07Z</dcterms:created>
  <dcterms:modified xsi:type="dcterms:W3CDTF">2016-06-07T05:38:23Z</dcterms:modified>
</cp:coreProperties>
</file>