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7" r:id="rId2"/>
    <p:sldId id="256" r:id="rId3"/>
    <p:sldId id="275" r:id="rId4"/>
    <p:sldId id="276" r:id="rId5"/>
    <p:sldId id="258" r:id="rId6"/>
    <p:sldId id="259" r:id="rId7"/>
    <p:sldId id="260" r:id="rId8"/>
    <p:sldId id="283" r:id="rId9"/>
    <p:sldId id="261" r:id="rId10"/>
    <p:sldId id="284" r:id="rId11"/>
    <p:sldId id="278" r:id="rId12"/>
    <p:sldId id="262" r:id="rId13"/>
    <p:sldId id="281" r:id="rId14"/>
    <p:sldId id="277" r:id="rId15"/>
    <p:sldId id="279" r:id="rId16"/>
    <p:sldId id="280" r:id="rId17"/>
    <p:sldId id="282" r:id="rId18"/>
    <p:sldId id="263" r:id="rId19"/>
    <p:sldId id="264" r:id="rId20"/>
    <p:sldId id="265" r:id="rId21"/>
    <p:sldId id="266" r:id="rId22"/>
    <p:sldId id="269" r:id="rId23"/>
    <p:sldId id="267" r:id="rId24"/>
    <p:sldId id="268" r:id="rId25"/>
    <p:sldId id="270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8264E-1762-430F-8ADD-99015351D5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02AAD9-A1EB-417C-AB5C-FED553850A80}">
      <dgm:prSet phldrT="[Text]"/>
      <dgm:spPr>
        <a:solidFill>
          <a:srgbClr val="00FFCC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টিস্যু</a:t>
          </a:r>
          <a:endParaRPr lang="en-US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কালচার</a:t>
          </a:r>
          <a:endParaRPr lang="en-US" dirty="0">
            <a:solidFill>
              <a:schemeClr val="tx1"/>
            </a:solidFill>
          </a:endParaRPr>
        </a:p>
      </dgm:t>
    </dgm:pt>
    <dgm:pt modelId="{F9AEF73B-FCD5-477F-8160-AD93E448FC70}" type="parTrans" cxnId="{8E79BA09-B6EF-47FF-9BDC-9DEA2B262744}">
      <dgm:prSet/>
      <dgm:spPr/>
      <dgm:t>
        <a:bodyPr/>
        <a:lstStyle/>
        <a:p>
          <a:endParaRPr lang="en-US"/>
        </a:p>
      </dgm:t>
    </dgm:pt>
    <dgm:pt modelId="{F918B963-B84F-4CA5-A608-7CB234BB0A9F}" type="sibTrans" cxnId="{8E79BA09-B6EF-47FF-9BDC-9DEA2B262744}">
      <dgm:prSet/>
      <dgm:spPr/>
      <dgm:t>
        <a:bodyPr/>
        <a:lstStyle/>
        <a:p>
          <a:endParaRPr lang="en-US"/>
        </a:p>
      </dgm:t>
    </dgm:pt>
    <dgm:pt modelId="{A5159005-CD24-44CE-B2A0-92C422736DE3}">
      <dgm:prSet phldrT="[Text]" custT="1"/>
      <dgm:spPr>
        <a:solidFill>
          <a:srgbClr val="F4F5CB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১.মাতৃ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উদ্ভিদ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নির্বাচন</a:t>
          </a:r>
          <a:endParaRPr lang="en-US" sz="3200" dirty="0">
            <a:solidFill>
              <a:schemeClr val="tx1"/>
            </a:solidFill>
          </a:endParaRPr>
        </a:p>
      </dgm:t>
    </dgm:pt>
    <dgm:pt modelId="{D29E8C90-F58F-4692-ACBB-FD42A9C6531A}" type="parTrans" cxnId="{DB0284A0-14DE-49F0-B0E5-7E4D4539FBBC}">
      <dgm:prSet/>
      <dgm:spPr/>
      <dgm:t>
        <a:bodyPr/>
        <a:lstStyle/>
        <a:p>
          <a:endParaRPr lang="en-US"/>
        </a:p>
      </dgm:t>
    </dgm:pt>
    <dgm:pt modelId="{9F2FA19F-2B4C-4208-BE5C-0C60070246E1}" type="sibTrans" cxnId="{DB0284A0-14DE-49F0-B0E5-7E4D4539FBBC}">
      <dgm:prSet/>
      <dgm:spPr/>
      <dgm:t>
        <a:bodyPr/>
        <a:lstStyle/>
        <a:p>
          <a:endParaRPr lang="en-US"/>
        </a:p>
      </dgm:t>
    </dgm:pt>
    <dgm:pt modelId="{83AF0917-A8F6-4444-B384-03EFC3600EF1}">
      <dgm:prSet phldrT="[Text]" custT="1"/>
      <dgm:spPr>
        <a:solidFill>
          <a:srgbClr val="EB85DF"/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২.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আবাদ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মাধ্যম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তৈরি</a:t>
          </a:r>
          <a:endParaRPr lang="en-US" sz="2800" dirty="0">
            <a:solidFill>
              <a:schemeClr val="tx1"/>
            </a:solidFill>
          </a:endParaRPr>
        </a:p>
      </dgm:t>
    </dgm:pt>
    <dgm:pt modelId="{268EE019-A9DD-44FB-9370-2CD00B221BA8}" type="parTrans" cxnId="{B27EDF2A-A6AD-43EE-8481-55876B8A303C}">
      <dgm:prSet/>
      <dgm:spPr/>
      <dgm:t>
        <a:bodyPr/>
        <a:lstStyle/>
        <a:p>
          <a:endParaRPr lang="en-US"/>
        </a:p>
      </dgm:t>
    </dgm:pt>
    <dgm:pt modelId="{EDB0D7DA-93B4-4778-A231-350BCAAC2653}" type="sibTrans" cxnId="{B27EDF2A-A6AD-43EE-8481-55876B8A303C}">
      <dgm:prSet/>
      <dgm:spPr/>
      <dgm:t>
        <a:bodyPr/>
        <a:lstStyle/>
        <a:p>
          <a:endParaRPr lang="en-US"/>
        </a:p>
      </dgm:t>
    </dgm:pt>
    <dgm:pt modelId="{43FF5645-F066-4B9B-BF7B-B7540E95C15B}">
      <dgm:prSet custT="1"/>
      <dgm:spPr>
        <a:solidFill>
          <a:srgbClr val="FF99FF"/>
        </a:solidFill>
      </dgm:spPr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৪.</a:t>
          </a: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মূল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উৎপাদক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স্থানান্তর</a:t>
          </a:r>
          <a:endParaRPr lang="en-US" sz="2000" b="1" dirty="0">
            <a:solidFill>
              <a:schemeClr val="tx1"/>
            </a:solidFill>
          </a:endParaRPr>
        </a:p>
      </dgm:t>
    </dgm:pt>
    <dgm:pt modelId="{9838D8D4-787C-4FC6-9038-19FC93B09D93}" type="parTrans" cxnId="{9DD7A75D-4533-453B-AF0C-4A9645E257A7}">
      <dgm:prSet/>
      <dgm:spPr/>
      <dgm:t>
        <a:bodyPr/>
        <a:lstStyle/>
        <a:p>
          <a:endParaRPr lang="en-US"/>
        </a:p>
      </dgm:t>
    </dgm:pt>
    <dgm:pt modelId="{2135B746-6C38-4812-BC3A-51F8FA6B6607}" type="sibTrans" cxnId="{9DD7A75D-4533-453B-AF0C-4A9645E257A7}">
      <dgm:prSet/>
      <dgm:spPr/>
      <dgm:t>
        <a:bodyPr/>
        <a:lstStyle/>
        <a:p>
          <a:endParaRPr lang="en-US"/>
        </a:p>
      </dgm:t>
    </dgm:pt>
    <dgm:pt modelId="{F24FE253-6FC9-458A-ABC5-14125313C056}">
      <dgm:prSet custT="1"/>
      <dgm:spPr>
        <a:solidFill>
          <a:srgbClr val="FFCCFF"/>
        </a:solidFill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৫.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মাঠ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পর্যায়ে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স্থানান্তর</a:t>
          </a:r>
          <a:endParaRPr lang="en-US" sz="2400" b="1" dirty="0">
            <a:solidFill>
              <a:schemeClr val="tx1"/>
            </a:solidFill>
          </a:endParaRPr>
        </a:p>
      </dgm:t>
    </dgm:pt>
    <dgm:pt modelId="{FEA6730C-66FE-4955-B1CB-7E8B2B054833}" type="parTrans" cxnId="{926F3F62-C7AF-4D96-B725-0CCC87EEA8BC}">
      <dgm:prSet/>
      <dgm:spPr/>
      <dgm:t>
        <a:bodyPr/>
        <a:lstStyle/>
        <a:p>
          <a:endParaRPr lang="en-US"/>
        </a:p>
      </dgm:t>
    </dgm:pt>
    <dgm:pt modelId="{E7953459-1225-4E44-AB25-BD8480329212}" type="sibTrans" cxnId="{926F3F62-C7AF-4D96-B725-0CCC87EEA8BC}">
      <dgm:prSet/>
      <dgm:spPr/>
      <dgm:t>
        <a:bodyPr/>
        <a:lstStyle/>
        <a:p>
          <a:endParaRPr lang="en-US"/>
        </a:p>
      </dgm:t>
    </dgm:pt>
    <dgm:pt modelId="{67596E5D-39A1-42CF-A6B8-7E06F8C2EEFE}">
      <dgm:prSet custT="1"/>
      <dgm:spPr>
        <a:solidFill>
          <a:srgbClr val="92D050"/>
        </a:solidFill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৩.জীবাণু মুক্ত আবাদ প্রতিষ্ঠা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0DB8D88-91AD-4AD1-9C36-1EC3881A8C4D}" type="parTrans" cxnId="{A30FB65C-BF53-49DB-96C2-FFDC74FA308E}">
      <dgm:prSet/>
      <dgm:spPr/>
      <dgm:t>
        <a:bodyPr/>
        <a:lstStyle/>
        <a:p>
          <a:endParaRPr lang="en-US"/>
        </a:p>
      </dgm:t>
    </dgm:pt>
    <dgm:pt modelId="{53BEFCF4-0BA6-40FD-BC01-9F774E3596DE}" type="sibTrans" cxnId="{A30FB65C-BF53-49DB-96C2-FFDC74FA308E}">
      <dgm:prSet/>
      <dgm:spPr/>
      <dgm:t>
        <a:bodyPr/>
        <a:lstStyle/>
        <a:p>
          <a:endParaRPr lang="en-US"/>
        </a:p>
      </dgm:t>
    </dgm:pt>
    <dgm:pt modelId="{69BA5F6E-01F9-4877-B4BB-E1C59B605788}" type="pres">
      <dgm:prSet presAssocID="{F8F8264E-1762-430F-8ADD-99015351D5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3A7E3-28CD-4192-8A52-8DABCFB7071E}" type="pres">
      <dgm:prSet presAssocID="{E102AAD9-A1EB-417C-AB5C-FED553850A80}" presName="centerShape" presStyleLbl="node0" presStyleIdx="0" presStyleCnt="1"/>
      <dgm:spPr/>
      <dgm:t>
        <a:bodyPr/>
        <a:lstStyle/>
        <a:p>
          <a:endParaRPr lang="en-US"/>
        </a:p>
      </dgm:t>
    </dgm:pt>
    <dgm:pt modelId="{0BE438D0-01E3-4394-97CE-7A00719BCEC6}" type="pres">
      <dgm:prSet presAssocID="{D29E8C90-F58F-4692-ACBB-FD42A9C6531A}" presName="Name9" presStyleLbl="parChTrans1D2" presStyleIdx="0" presStyleCnt="5"/>
      <dgm:spPr/>
      <dgm:t>
        <a:bodyPr/>
        <a:lstStyle/>
        <a:p>
          <a:endParaRPr lang="en-US"/>
        </a:p>
      </dgm:t>
    </dgm:pt>
    <dgm:pt modelId="{40D84A25-5EA5-4235-8BC4-F048E3635994}" type="pres">
      <dgm:prSet presAssocID="{D29E8C90-F58F-4692-ACBB-FD42A9C6531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20AD75B-02E2-423B-9FDA-B071B2C126C8}" type="pres">
      <dgm:prSet presAssocID="{A5159005-CD24-44CE-B2A0-92C422736DE3}" presName="node" presStyleLbl="node1" presStyleIdx="0" presStyleCnt="5" custScaleX="164169" custRadScaleRad="101174" custRadScaleInc="-3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BA05B-1FF3-46D4-B639-37EA0F12C96C}" type="pres">
      <dgm:prSet presAssocID="{268EE019-A9DD-44FB-9370-2CD00B221BA8}" presName="Name9" presStyleLbl="parChTrans1D2" presStyleIdx="1" presStyleCnt="5"/>
      <dgm:spPr/>
      <dgm:t>
        <a:bodyPr/>
        <a:lstStyle/>
        <a:p>
          <a:endParaRPr lang="en-US"/>
        </a:p>
      </dgm:t>
    </dgm:pt>
    <dgm:pt modelId="{672F48F0-DEBC-4D95-ADFE-E558F2162F09}" type="pres">
      <dgm:prSet presAssocID="{268EE019-A9DD-44FB-9370-2CD00B221BA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0F90AA0-B2F0-45F8-83A6-CBEDACDBDAD0}" type="pres">
      <dgm:prSet presAssocID="{83AF0917-A8F6-4444-B384-03EFC3600EF1}" presName="node" presStyleLbl="node1" presStyleIdx="1" presStyleCnt="5" custScaleX="163109" custScaleY="97275" custRadScaleRad="102520" custRadScaleInc="-2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C3E9F-D0A4-4F8D-8C37-858C6F99173E}" type="pres">
      <dgm:prSet presAssocID="{D0DB8D88-91AD-4AD1-9C36-1EC3881A8C4D}" presName="Name9" presStyleLbl="parChTrans1D2" presStyleIdx="2" presStyleCnt="5"/>
      <dgm:spPr/>
      <dgm:t>
        <a:bodyPr/>
        <a:lstStyle/>
        <a:p>
          <a:endParaRPr lang="en-US"/>
        </a:p>
      </dgm:t>
    </dgm:pt>
    <dgm:pt modelId="{F76BC9C4-AB6A-49BF-9DFE-1B26DADA3AC8}" type="pres">
      <dgm:prSet presAssocID="{D0DB8D88-91AD-4AD1-9C36-1EC3881A8C4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626AAAD-56C6-4224-BF4A-C000DDB43C8D}" type="pres">
      <dgm:prSet presAssocID="{67596E5D-39A1-42CF-A6B8-7E06F8C2EEFE}" presName="node" presStyleLbl="node1" presStyleIdx="2" presStyleCnt="5" custScaleX="174978" custRadScaleRad="110699" custRadScaleInc="-47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7EE75-DA64-4328-A1DC-3FC99B5AFA83}" type="pres">
      <dgm:prSet presAssocID="{9838D8D4-787C-4FC6-9038-19FC93B09D93}" presName="Name9" presStyleLbl="parChTrans1D2" presStyleIdx="3" presStyleCnt="5"/>
      <dgm:spPr/>
      <dgm:t>
        <a:bodyPr/>
        <a:lstStyle/>
        <a:p>
          <a:endParaRPr lang="en-US"/>
        </a:p>
      </dgm:t>
    </dgm:pt>
    <dgm:pt modelId="{3FC92943-CAC3-41CE-9C89-011E2AA60253}" type="pres">
      <dgm:prSet presAssocID="{9838D8D4-787C-4FC6-9038-19FC93B09D9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AE96A23-8DB1-45BC-A5BA-BE35C89999E9}" type="pres">
      <dgm:prSet presAssocID="{43FF5645-F066-4B9B-BF7B-B7540E95C15B}" presName="node" presStyleLbl="node1" presStyleIdx="3" presStyleCnt="5" custScaleX="169873" custRadScaleRad="103734" custRadScaleInc="21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E41D7-B408-4B78-9FB2-FFDDAF44290B}" type="pres">
      <dgm:prSet presAssocID="{FEA6730C-66FE-4955-B1CB-7E8B2B054833}" presName="Name9" presStyleLbl="parChTrans1D2" presStyleIdx="4" presStyleCnt="5"/>
      <dgm:spPr/>
      <dgm:t>
        <a:bodyPr/>
        <a:lstStyle/>
        <a:p>
          <a:endParaRPr lang="en-US"/>
        </a:p>
      </dgm:t>
    </dgm:pt>
    <dgm:pt modelId="{BBC5CAB6-4E10-48B7-9D5E-700C30504D3A}" type="pres">
      <dgm:prSet presAssocID="{FEA6730C-66FE-4955-B1CB-7E8B2B054833}" presName="connTx" presStyleLbl="parChTrans1D2" presStyleIdx="4" presStyleCnt="5"/>
      <dgm:spPr/>
      <dgm:t>
        <a:bodyPr/>
        <a:lstStyle/>
        <a:p>
          <a:endParaRPr lang="en-US"/>
        </a:p>
      </dgm:t>
    </dgm:pt>
    <dgm:pt modelId="{2BC6C744-019E-4A59-B60F-E75811F8E3FD}" type="pres">
      <dgm:prSet presAssocID="{F24FE253-6FC9-458A-ABC5-14125313C056}" presName="node" presStyleLbl="node1" presStyleIdx="4" presStyleCnt="5" custScaleX="152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9C434C-0814-4F32-BFB9-D42E5F1A8C3F}" type="presOf" srcId="{9838D8D4-787C-4FC6-9038-19FC93B09D93}" destId="{3FC92943-CAC3-41CE-9C89-011E2AA60253}" srcOrd="1" destOrd="0" presId="urn:microsoft.com/office/officeart/2005/8/layout/radial1"/>
    <dgm:cxn modelId="{A22E9937-DDC1-4ECB-8EF6-5C1FD23C35BC}" type="presOf" srcId="{268EE019-A9DD-44FB-9370-2CD00B221BA8}" destId="{B52BA05B-1FF3-46D4-B639-37EA0F12C96C}" srcOrd="0" destOrd="0" presId="urn:microsoft.com/office/officeart/2005/8/layout/radial1"/>
    <dgm:cxn modelId="{8E79BA09-B6EF-47FF-9BDC-9DEA2B262744}" srcId="{F8F8264E-1762-430F-8ADD-99015351D58D}" destId="{E102AAD9-A1EB-417C-AB5C-FED553850A80}" srcOrd="0" destOrd="0" parTransId="{F9AEF73B-FCD5-477F-8160-AD93E448FC70}" sibTransId="{F918B963-B84F-4CA5-A608-7CB234BB0A9F}"/>
    <dgm:cxn modelId="{6163F905-956D-4DDD-A097-CC1A5451D422}" type="presOf" srcId="{83AF0917-A8F6-4444-B384-03EFC3600EF1}" destId="{B0F90AA0-B2F0-45F8-83A6-CBEDACDBDAD0}" srcOrd="0" destOrd="0" presId="urn:microsoft.com/office/officeart/2005/8/layout/radial1"/>
    <dgm:cxn modelId="{822A7350-0C4E-4EEB-984F-C9BC79491350}" type="presOf" srcId="{D29E8C90-F58F-4692-ACBB-FD42A9C6531A}" destId="{40D84A25-5EA5-4235-8BC4-F048E3635994}" srcOrd="1" destOrd="0" presId="urn:microsoft.com/office/officeart/2005/8/layout/radial1"/>
    <dgm:cxn modelId="{B27EDF2A-A6AD-43EE-8481-55876B8A303C}" srcId="{E102AAD9-A1EB-417C-AB5C-FED553850A80}" destId="{83AF0917-A8F6-4444-B384-03EFC3600EF1}" srcOrd="1" destOrd="0" parTransId="{268EE019-A9DD-44FB-9370-2CD00B221BA8}" sibTransId="{EDB0D7DA-93B4-4778-A231-350BCAAC2653}"/>
    <dgm:cxn modelId="{0205BDFD-3FE1-48D3-9302-CBFDD2ADC46B}" type="presOf" srcId="{268EE019-A9DD-44FB-9370-2CD00B221BA8}" destId="{672F48F0-DEBC-4D95-ADFE-E558F2162F09}" srcOrd="1" destOrd="0" presId="urn:microsoft.com/office/officeart/2005/8/layout/radial1"/>
    <dgm:cxn modelId="{4AD75A57-E201-46D8-8C4A-1F7B851DE322}" type="presOf" srcId="{D0DB8D88-91AD-4AD1-9C36-1EC3881A8C4D}" destId="{842C3E9F-D0A4-4F8D-8C37-858C6F99173E}" srcOrd="0" destOrd="0" presId="urn:microsoft.com/office/officeart/2005/8/layout/radial1"/>
    <dgm:cxn modelId="{AAD73947-A4A2-4271-8B31-24A29EAEFA79}" type="presOf" srcId="{A5159005-CD24-44CE-B2A0-92C422736DE3}" destId="{C20AD75B-02E2-423B-9FDA-B071B2C126C8}" srcOrd="0" destOrd="0" presId="urn:microsoft.com/office/officeart/2005/8/layout/radial1"/>
    <dgm:cxn modelId="{DB0284A0-14DE-49F0-B0E5-7E4D4539FBBC}" srcId="{E102AAD9-A1EB-417C-AB5C-FED553850A80}" destId="{A5159005-CD24-44CE-B2A0-92C422736DE3}" srcOrd="0" destOrd="0" parTransId="{D29E8C90-F58F-4692-ACBB-FD42A9C6531A}" sibTransId="{9F2FA19F-2B4C-4208-BE5C-0C60070246E1}"/>
    <dgm:cxn modelId="{926F3F62-C7AF-4D96-B725-0CCC87EEA8BC}" srcId="{E102AAD9-A1EB-417C-AB5C-FED553850A80}" destId="{F24FE253-6FC9-458A-ABC5-14125313C056}" srcOrd="4" destOrd="0" parTransId="{FEA6730C-66FE-4955-B1CB-7E8B2B054833}" sibTransId="{E7953459-1225-4E44-AB25-BD8480329212}"/>
    <dgm:cxn modelId="{520FE29A-B819-458C-9A62-FA40F487F966}" type="presOf" srcId="{FEA6730C-66FE-4955-B1CB-7E8B2B054833}" destId="{BBC5CAB6-4E10-48B7-9D5E-700C30504D3A}" srcOrd="1" destOrd="0" presId="urn:microsoft.com/office/officeart/2005/8/layout/radial1"/>
    <dgm:cxn modelId="{41183F37-BC42-4791-9DE2-60AEDC2E71AF}" type="presOf" srcId="{D0DB8D88-91AD-4AD1-9C36-1EC3881A8C4D}" destId="{F76BC9C4-AB6A-49BF-9DFE-1B26DADA3AC8}" srcOrd="1" destOrd="0" presId="urn:microsoft.com/office/officeart/2005/8/layout/radial1"/>
    <dgm:cxn modelId="{A858B467-0C1E-48D9-A99B-C5A3889189C3}" type="presOf" srcId="{43FF5645-F066-4B9B-BF7B-B7540E95C15B}" destId="{3AE96A23-8DB1-45BC-A5BA-BE35C89999E9}" srcOrd="0" destOrd="0" presId="urn:microsoft.com/office/officeart/2005/8/layout/radial1"/>
    <dgm:cxn modelId="{9DD7A75D-4533-453B-AF0C-4A9645E257A7}" srcId="{E102AAD9-A1EB-417C-AB5C-FED553850A80}" destId="{43FF5645-F066-4B9B-BF7B-B7540E95C15B}" srcOrd="3" destOrd="0" parTransId="{9838D8D4-787C-4FC6-9038-19FC93B09D93}" sibTransId="{2135B746-6C38-4812-BC3A-51F8FA6B6607}"/>
    <dgm:cxn modelId="{6AF68D78-25DE-4DAA-9B84-308B43C90F15}" type="presOf" srcId="{F8F8264E-1762-430F-8ADD-99015351D58D}" destId="{69BA5F6E-01F9-4877-B4BB-E1C59B605788}" srcOrd="0" destOrd="0" presId="urn:microsoft.com/office/officeart/2005/8/layout/radial1"/>
    <dgm:cxn modelId="{6548F26E-936A-4B31-8D0C-A335B50F285F}" type="presOf" srcId="{67596E5D-39A1-42CF-A6B8-7E06F8C2EEFE}" destId="{8626AAAD-56C6-4224-BF4A-C000DDB43C8D}" srcOrd="0" destOrd="0" presId="urn:microsoft.com/office/officeart/2005/8/layout/radial1"/>
    <dgm:cxn modelId="{AE6BDAC3-1552-43E7-90F9-CA544B8A28A8}" type="presOf" srcId="{E102AAD9-A1EB-417C-AB5C-FED553850A80}" destId="{F023A7E3-28CD-4192-8A52-8DABCFB7071E}" srcOrd="0" destOrd="0" presId="urn:microsoft.com/office/officeart/2005/8/layout/radial1"/>
    <dgm:cxn modelId="{A30FB65C-BF53-49DB-96C2-FFDC74FA308E}" srcId="{E102AAD9-A1EB-417C-AB5C-FED553850A80}" destId="{67596E5D-39A1-42CF-A6B8-7E06F8C2EEFE}" srcOrd="2" destOrd="0" parTransId="{D0DB8D88-91AD-4AD1-9C36-1EC3881A8C4D}" sibTransId="{53BEFCF4-0BA6-40FD-BC01-9F774E3596DE}"/>
    <dgm:cxn modelId="{F6BCD375-6210-4865-A293-44CA7320A135}" type="presOf" srcId="{F24FE253-6FC9-458A-ABC5-14125313C056}" destId="{2BC6C744-019E-4A59-B60F-E75811F8E3FD}" srcOrd="0" destOrd="0" presId="urn:microsoft.com/office/officeart/2005/8/layout/radial1"/>
    <dgm:cxn modelId="{118D8082-F5B5-4A25-847A-38B4CA08423E}" type="presOf" srcId="{D29E8C90-F58F-4692-ACBB-FD42A9C6531A}" destId="{0BE438D0-01E3-4394-97CE-7A00719BCEC6}" srcOrd="0" destOrd="0" presId="urn:microsoft.com/office/officeart/2005/8/layout/radial1"/>
    <dgm:cxn modelId="{4AB4EAF5-20A4-4BF5-9BD3-0823792111A7}" type="presOf" srcId="{FEA6730C-66FE-4955-B1CB-7E8B2B054833}" destId="{AA8E41D7-B408-4B78-9FB2-FFDDAF44290B}" srcOrd="0" destOrd="0" presId="urn:microsoft.com/office/officeart/2005/8/layout/radial1"/>
    <dgm:cxn modelId="{EFC95213-2304-41E0-9C7D-79F5D32ADCA1}" type="presOf" srcId="{9838D8D4-787C-4FC6-9038-19FC93B09D93}" destId="{6447EE75-DA64-4328-A1DC-3FC99B5AFA83}" srcOrd="0" destOrd="0" presId="urn:microsoft.com/office/officeart/2005/8/layout/radial1"/>
    <dgm:cxn modelId="{AF8A8CEC-B342-405E-BB74-37487D9B22C3}" type="presParOf" srcId="{69BA5F6E-01F9-4877-B4BB-E1C59B605788}" destId="{F023A7E3-28CD-4192-8A52-8DABCFB7071E}" srcOrd="0" destOrd="0" presId="urn:microsoft.com/office/officeart/2005/8/layout/radial1"/>
    <dgm:cxn modelId="{25684881-0355-4D8F-B5F3-978E48D5ED6E}" type="presParOf" srcId="{69BA5F6E-01F9-4877-B4BB-E1C59B605788}" destId="{0BE438D0-01E3-4394-97CE-7A00719BCEC6}" srcOrd="1" destOrd="0" presId="urn:microsoft.com/office/officeart/2005/8/layout/radial1"/>
    <dgm:cxn modelId="{B1C280A7-2C31-44C4-A7F8-3854173A416E}" type="presParOf" srcId="{0BE438D0-01E3-4394-97CE-7A00719BCEC6}" destId="{40D84A25-5EA5-4235-8BC4-F048E3635994}" srcOrd="0" destOrd="0" presId="urn:microsoft.com/office/officeart/2005/8/layout/radial1"/>
    <dgm:cxn modelId="{2A88289D-6A23-4C2A-AFDD-692D2F96958B}" type="presParOf" srcId="{69BA5F6E-01F9-4877-B4BB-E1C59B605788}" destId="{C20AD75B-02E2-423B-9FDA-B071B2C126C8}" srcOrd="2" destOrd="0" presId="urn:microsoft.com/office/officeart/2005/8/layout/radial1"/>
    <dgm:cxn modelId="{57891CE2-4FAF-409E-9D14-E251BE5EF16E}" type="presParOf" srcId="{69BA5F6E-01F9-4877-B4BB-E1C59B605788}" destId="{B52BA05B-1FF3-46D4-B639-37EA0F12C96C}" srcOrd="3" destOrd="0" presId="urn:microsoft.com/office/officeart/2005/8/layout/radial1"/>
    <dgm:cxn modelId="{C55ABF51-1F4A-4CFB-B98A-2EC23F2F275E}" type="presParOf" srcId="{B52BA05B-1FF3-46D4-B639-37EA0F12C96C}" destId="{672F48F0-DEBC-4D95-ADFE-E558F2162F09}" srcOrd="0" destOrd="0" presId="urn:microsoft.com/office/officeart/2005/8/layout/radial1"/>
    <dgm:cxn modelId="{66D7DB21-FCF8-401C-AA67-FD3230C79DD7}" type="presParOf" srcId="{69BA5F6E-01F9-4877-B4BB-E1C59B605788}" destId="{B0F90AA0-B2F0-45F8-83A6-CBEDACDBDAD0}" srcOrd="4" destOrd="0" presId="urn:microsoft.com/office/officeart/2005/8/layout/radial1"/>
    <dgm:cxn modelId="{08A2069B-0D3E-4BF8-BC6D-1B3D81E1BCEE}" type="presParOf" srcId="{69BA5F6E-01F9-4877-B4BB-E1C59B605788}" destId="{842C3E9F-D0A4-4F8D-8C37-858C6F99173E}" srcOrd="5" destOrd="0" presId="urn:microsoft.com/office/officeart/2005/8/layout/radial1"/>
    <dgm:cxn modelId="{65FDF965-C74D-4114-AA1F-D80B0EFF899C}" type="presParOf" srcId="{842C3E9F-D0A4-4F8D-8C37-858C6F99173E}" destId="{F76BC9C4-AB6A-49BF-9DFE-1B26DADA3AC8}" srcOrd="0" destOrd="0" presId="urn:microsoft.com/office/officeart/2005/8/layout/radial1"/>
    <dgm:cxn modelId="{F8432C06-8510-41B4-AFE1-6D1F9094467A}" type="presParOf" srcId="{69BA5F6E-01F9-4877-B4BB-E1C59B605788}" destId="{8626AAAD-56C6-4224-BF4A-C000DDB43C8D}" srcOrd="6" destOrd="0" presId="urn:microsoft.com/office/officeart/2005/8/layout/radial1"/>
    <dgm:cxn modelId="{62997E9A-7E83-4CF3-B84D-BC23FC673920}" type="presParOf" srcId="{69BA5F6E-01F9-4877-B4BB-E1C59B605788}" destId="{6447EE75-DA64-4328-A1DC-3FC99B5AFA83}" srcOrd="7" destOrd="0" presId="urn:microsoft.com/office/officeart/2005/8/layout/radial1"/>
    <dgm:cxn modelId="{A5448E17-BF47-4420-9972-7C8ED366D221}" type="presParOf" srcId="{6447EE75-DA64-4328-A1DC-3FC99B5AFA83}" destId="{3FC92943-CAC3-41CE-9C89-011E2AA60253}" srcOrd="0" destOrd="0" presId="urn:microsoft.com/office/officeart/2005/8/layout/radial1"/>
    <dgm:cxn modelId="{515AB397-668E-417C-9990-FF49B0ADF4E1}" type="presParOf" srcId="{69BA5F6E-01F9-4877-B4BB-E1C59B605788}" destId="{3AE96A23-8DB1-45BC-A5BA-BE35C89999E9}" srcOrd="8" destOrd="0" presId="urn:microsoft.com/office/officeart/2005/8/layout/radial1"/>
    <dgm:cxn modelId="{FF312224-091F-4F97-895E-0605BC0DBCAE}" type="presParOf" srcId="{69BA5F6E-01F9-4877-B4BB-E1C59B605788}" destId="{AA8E41D7-B408-4B78-9FB2-FFDDAF44290B}" srcOrd="9" destOrd="0" presId="urn:microsoft.com/office/officeart/2005/8/layout/radial1"/>
    <dgm:cxn modelId="{323D951C-FEC8-4F21-AD93-417CC02627F5}" type="presParOf" srcId="{AA8E41D7-B408-4B78-9FB2-FFDDAF44290B}" destId="{BBC5CAB6-4E10-48B7-9D5E-700C30504D3A}" srcOrd="0" destOrd="0" presId="urn:microsoft.com/office/officeart/2005/8/layout/radial1"/>
    <dgm:cxn modelId="{DE495717-F79E-4BD8-9332-BFA3F205B9F7}" type="presParOf" srcId="{69BA5F6E-01F9-4877-B4BB-E1C59B605788}" destId="{2BC6C744-019E-4A59-B60F-E75811F8E3FD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7D903-65E4-4B5F-9BE0-A7383714308D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F7272-F4FB-4889-9AFE-1A2DF3C4F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7272-F4FB-4889-9AFE-1A2DF3C4F1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7272-F4FB-4889-9AFE-1A2DF3C4F1C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                         </a:t>
            </a:r>
            <a:r>
              <a:rPr lang="en-US" dirty="0" err="1" smtClean="0"/>
              <a:t>অসংখ্য</a:t>
            </a:r>
            <a:r>
              <a:rPr lang="en-US" dirty="0" smtClean="0"/>
              <a:t> </a:t>
            </a:r>
            <a:r>
              <a:rPr lang="en-US" dirty="0" err="1" smtClean="0"/>
              <a:t>চারা</a:t>
            </a:r>
            <a:r>
              <a:rPr lang="en-US" dirty="0" smtClean="0"/>
              <a:t> </a:t>
            </a:r>
            <a:r>
              <a:rPr lang="en-US" dirty="0" err="1" smtClean="0"/>
              <a:t>কিভাবে</a:t>
            </a:r>
            <a:r>
              <a:rPr lang="en-US" dirty="0" smtClean="0"/>
              <a:t> </a:t>
            </a:r>
            <a:r>
              <a:rPr lang="en-US" dirty="0" err="1" smtClean="0"/>
              <a:t>অল্প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7272-F4FB-4889-9AFE-1A2DF3C4F1C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r>
              <a:rPr lang="en-US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বাজারে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টমেটো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এখানে।সে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7272-F4FB-4889-9AFE-1A2DF3C4F1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চিত্রে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পারে।এরপর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টিস্যু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কালচার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7272-F4FB-4889-9AFE-1A2DF3C4F1C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7272-F4FB-4889-9AFE-1A2DF3C4F1C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57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Asus\Downloads\images.jpghj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31" y="1219200"/>
            <a:ext cx="9085169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447800"/>
            <a:ext cx="6858000" cy="4124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err="1" smtClean="0"/>
              <a:t>প্রত্যেকে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নিজের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বায়োটেকনোলজির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পদ্ধতির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</a:t>
            </a:r>
            <a:r>
              <a:rPr lang="en-US" sz="3600" dirty="0" smtClean="0"/>
              <a:t>। </a:t>
            </a:r>
          </a:p>
          <a:p>
            <a:r>
              <a:rPr lang="en-US" dirty="0" smtClean="0"/>
              <a:t>                                                                               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– ২মিনিট</a:t>
            </a:r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5510"/>
          <a:stretch>
            <a:fillRect/>
          </a:stretch>
        </p:blipFill>
        <p:spPr>
          <a:xfrm>
            <a:off x="722086" y="685800"/>
            <a:ext cx="1944914" cy="5105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867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অর্কিড পাতার টিস্যু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31" r="61224"/>
          <a:stretch>
            <a:fillRect/>
          </a:stretch>
        </p:blipFill>
        <p:spPr>
          <a:xfrm>
            <a:off x="2608942" y="685801"/>
            <a:ext cx="972458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55" r="38776"/>
          <a:stretch>
            <a:fillRect/>
          </a:stretch>
        </p:blipFill>
        <p:spPr>
          <a:xfrm>
            <a:off x="3470125" y="685800"/>
            <a:ext cx="1863876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224"/>
          <a:stretch>
            <a:fillRect/>
          </a:stretch>
        </p:blipFill>
        <p:spPr>
          <a:xfrm>
            <a:off x="5334000" y="685800"/>
            <a:ext cx="2590799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52400"/>
            <a:ext cx="29718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টিস্যু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কালচার</a:t>
            </a:r>
            <a:r>
              <a:rPr lang="en-US" sz="4400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52400" y="990600"/>
            <a:ext cx="8991600" cy="5715000"/>
          </a:xfrm>
          <a:prstGeom prst="bevel">
            <a:avLst>
              <a:gd name="adj" fmla="val 560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কালচার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বর্ধক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মিডিয়ামে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বর্ধিতকরণ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কালচার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কালচারের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উদ্দ্যেশ্যে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‍‍‌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এক্সপ্লান্ট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28600"/>
            <a:ext cx="46482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কালচার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 নজরে টিস্যু কালচারের ধাপগুলি দেখি: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403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5791200"/>
            <a:ext cx="1828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১ম </a:t>
            </a:r>
            <a:r>
              <a:rPr lang="en-US" sz="3200" dirty="0" err="1" smtClean="0"/>
              <a:t>ধাপ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5867400"/>
            <a:ext cx="1295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২য় </a:t>
            </a:r>
            <a:r>
              <a:rPr lang="en-US" sz="2800" dirty="0" err="1" smtClean="0"/>
              <a:t>ধাপ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867400"/>
            <a:ext cx="1219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৩য় </a:t>
            </a:r>
            <a:r>
              <a:rPr lang="en-US" sz="2400" dirty="0" err="1" smtClean="0"/>
              <a:t>ধাপ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48600" y="586740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৪র্থ </a:t>
            </a:r>
            <a:r>
              <a:rPr lang="en-US" sz="2400" dirty="0" err="1" smtClean="0"/>
              <a:t>ধাপ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7325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pcs-lot-Free-Shipping-Rustic-Artificial-PVC-Orchid-font-b-Leaf-b-font-font-b-G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3657600" cy="3657600"/>
          </a:xfrm>
          <a:prstGeom prst="rect">
            <a:avLst/>
          </a:prstGeom>
        </p:spPr>
      </p:pic>
      <p:sp>
        <p:nvSpPr>
          <p:cNvPr id="24578" name="AutoShape 2" descr="https://encrypted-tbn3.gstatic.com/images?q=tbn:ANd9GcR7zRJ-oZFQf_rAkuD72jtLUrRLRaqPhbOIMa0Zw-u0nylDTtSoMw"/>
          <p:cNvSpPr>
            <a:spLocks noChangeAspect="1" noChangeArrowheads="1"/>
          </p:cNvSpPr>
          <p:nvPr/>
        </p:nvSpPr>
        <p:spPr bwMode="auto">
          <a:xfrm>
            <a:off x="155575" y="-1919288"/>
            <a:ext cx="2676525" cy="4000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vv.png"/>
          <p:cNvPicPr>
            <a:picLocks noChangeAspect="1"/>
          </p:cNvPicPr>
          <p:nvPr/>
        </p:nvPicPr>
        <p:blipFill>
          <a:blip r:embed="rId3"/>
          <a:srcRect l="5073" r="75394" b="25656"/>
          <a:stretch>
            <a:fillRect/>
          </a:stretch>
        </p:blipFill>
        <p:spPr>
          <a:xfrm>
            <a:off x="1066800" y="381000"/>
            <a:ext cx="1524000" cy="3257856"/>
          </a:xfrm>
          <a:prstGeom prst="rect">
            <a:avLst/>
          </a:prstGeom>
        </p:spPr>
      </p:pic>
      <p:pic>
        <p:nvPicPr>
          <p:cNvPr id="7" name="Picture 6" descr="biodisc-cross-section-of-a-lady-s-slipper-cypripedium-monocot-orchid-leaf-lm-x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038600"/>
            <a:ext cx="2590800" cy="19444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5867400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অর্কিড টিস্যু কালচার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0" y="19050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263960">
            <a:off x="5638007" y="3238318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4662E-6 L 0.50834 -1.6466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0416 L 0.39167 -0.004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-0.31082 L 1.11022E-16 -4.1258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3152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6388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কালচারের আগে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ও পরে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0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67849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"/>
            <a:ext cx="3732628" cy="2527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4075872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3757659" cy="2349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3124200"/>
            <a:ext cx="36869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জারে অনু চারা উৎপাদন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048000"/>
            <a:ext cx="2819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অসংখ্য চারা তৈরি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019800"/>
            <a:ext cx="271096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টবে চারা স্থানান্তর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6096000"/>
            <a:ext cx="2819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মাঠ পর্যায় স্থানান্তর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3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0"/>
          <a:ext cx="8915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23A7E3-28CD-4192-8A52-8DABCFB7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023A7E3-28CD-4192-8A52-8DABCFB70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E438D0-01E3-4394-97CE-7A00719BC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0BE438D0-01E3-4394-97CE-7A00719BC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0AD75B-02E2-423B-9FDA-B071B2C12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20AD75B-02E2-423B-9FDA-B071B2C12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2BA05B-1FF3-46D4-B639-37EA0F12C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52BA05B-1FF3-46D4-B639-37EA0F12C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F90AA0-B2F0-45F8-83A6-CBEDACDBD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B0F90AA0-B2F0-45F8-83A6-CBEDACDBD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C3E9F-D0A4-4F8D-8C37-858C6F991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42C3E9F-D0A4-4F8D-8C37-858C6F991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6AAAD-56C6-4224-BF4A-C000DDB43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8626AAAD-56C6-4224-BF4A-C000DDB43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47EE75-DA64-4328-A1DC-3FC99B5AF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447EE75-DA64-4328-A1DC-3FC99B5AF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E96A23-8DB1-45BC-A5BA-BE35C8999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3AE96A23-8DB1-45BC-A5BA-BE35C8999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8E41D7-B408-4B78-9FB2-FFDDAF442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A8E41D7-B408-4B78-9FB2-FFDDAF442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C6C744-019E-4A59-B60F-E75811F8E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2BC6C744-019E-4A59-B60F-E75811F8E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ICTURE OF BIOLOGY\ga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058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6248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29200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কালচারে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248400"/>
            <a:ext cx="7696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পার্শ্ব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0" y="0"/>
            <a:ext cx="9144000" cy="685800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টিস্যুকালচার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ধাপসমুহ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  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মাতৃ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গুনসম্পন্ন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স্বাস্থ্যবান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রোগমুক্ত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২. 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আবাদ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সুক্রোজ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3200400"/>
            <a:ext cx="4419600" cy="28007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-১৪(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জীবপ্রযুক্তি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৫৫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meherunnesamadam@gmail.com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200400"/>
            <a:ext cx="41148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মেহেরুন্নেছা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দিদার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9906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0" y="0"/>
            <a:ext cx="9144000" cy="68580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টিস্যুকালচার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ধাপসমুহ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algn="ctr"/>
            <a:endParaRPr lang="en-US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৩.জীবাণু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আবাদ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অটোক্লেভ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১২১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ডিগ্রি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সে.তাপমাত্রায়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রেখে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তাপমাত্রায়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 ১৫Lb/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sq.inch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চাপে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২০মিনিট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রেখে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জীবাণু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মুক্ত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।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এরপর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কাচের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পাত্রের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মুখ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পুনরায়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বন্ধ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নির্দিষ্ট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আলো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তাপমাত্রা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সম্পন্ন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নিয়ন্ত্রিত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কক্ষে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বর্ধনের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রাখা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।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পর্যায়ে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আবাদে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স্থাপিত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টিস্যু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বারবার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বিভাজিত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অনুচারা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Algerian"/>
                <a:cs typeface="NikoshBAN" pitchFamily="2" charset="0"/>
              </a:rPr>
              <a:t> ।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0" y="0"/>
            <a:ext cx="9144000" cy="685800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টিস্যুকালচার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ধাপসমুহ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algn="ctr"/>
            <a:endParaRPr lang="en-US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৪.মূল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স্হানান্তর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চারাগাছে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বিটপ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৫.প্রাকৃতিক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স্হানান্তর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চারাগুলোকে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ধূয়ে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অ্যাগার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অবস্হায়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স্হানান্তর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পাত্রগুলিকে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খাইয়ে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চারাগুলো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001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কালচারের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C00000"/>
                </a:solidFill>
              </a:rPr>
              <a:t>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71691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কালচারের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রোগমুক্ত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প্রজাতিকে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বনজ,ঔষধি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গাছ,কৃষি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6630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endParaRPr lang="en-US" sz="6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কালচার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ধাপের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    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সময়:১০মিনিট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10600" cy="51398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:-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১.কোন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প্রকৌশলী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বায়োটেকনোলজি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ক.ডারউইন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খ.কার্ল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এরেকি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গ.মেন্ডেল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ঘ.লিনিয়াস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২.টিস্যু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ক.পাতা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গ.ফুল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ঘ.পর্ব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৩.অটোক্লেভ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জীবাণুমুক্ত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  ক.১২০ °     খ.১২১ °         গ.১২২ °      ঘ.১২৩°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৪.সিম্বিডিয়াম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অর্কিডের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মেরিষ্টেম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কতগুলি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ক.২০০০         খ.৩০০০০          গ.৪০০০০  ঘ.৫০০০০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438400" y="1600200"/>
            <a:ext cx="381000" cy="5334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6400800" y="2514600"/>
            <a:ext cx="381000" cy="5334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2743200" y="3429000"/>
            <a:ext cx="457200" cy="6096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953000" y="5029200"/>
            <a:ext cx="457200" cy="4572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807720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:-</a:t>
            </a:r>
          </a:p>
          <a:p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উন্নতজাত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উদ্ভাবনে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কালচার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0866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G:\FLOWER &amp; FRUITS\trumpet%20vine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2404"/>
            <a:ext cx="9144000" cy="545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dding-diy-projects-orchid-flowers.orig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362200"/>
            <a:ext cx="4165601" cy="3124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914400" y="2133600"/>
            <a:ext cx="6938881" cy="3432698"/>
            <a:chOff x="-2222951" y="1207637"/>
            <a:chExt cx="7410977" cy="3524250"/>
          </a:xfrm>
        </p:grpSpPr>
        <p:pic>
          <p:nvPicPr>
            <p:cNvPr id="3" name="Picture 2" descr="542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014341">
              <a:off x="283674" y="1465212"/>
              <a:ext cx="4904352" cy="2424055"/>
            </a:xfrm>
            <a:prstGeom prst="rect">
              <a:avLst/>
            </a:prstGeom>
          </p:spPr>
        </p:pic>
        <p:pic>
          <p:nvPicPr>
            <p:cNvPr id="4" name="Picture 3" descr="orchid_png_free_to_use_stock_by_kibblywibbly-d8m7fuj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73173">
              <a:off x="-2222951" y="1207637"/>
              <a:ext cx="5638800" cy="35242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676400" y="60960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842337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কি  ফুল  এগুলি  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733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অর্কিড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ফুল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867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অসংখ্য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sus\Downloads\images.jpg"/>
          <p:cNvPicPr>
            <a:picLocks noChangeAspect="1" noChangeArrowheads="1"/>
          </p:cNvPicPr>
          <p:nvPr/>
        </p:nvPicPr>
        <p:blipFill>
          <a:blip r:embed="rId3"/>
          <a:srcRect b="7568"/>
          <a:stretch>
            <a:fillRect/>
          </a:stretch>
        </p:blipFill>
        <p:spPr bwMode="auto">
          <a:xfrm>
            <a:off x="0" y="228600"/>
            <a:ext cx="9144000" cy="55841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6248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এখানে</a:t>
            </a:r>
            <a:r>
              <a:rPr lang="en-US" sz="4800" dirty="0" smtClean="0"/>
              <a:t> </a:t>
            </a:r>
            <a:r>
              <a:rPr lang="en-US" sz="4800" dirty="0" err="1" smtClean="0"/>
              <a:t>কী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হচ্ছে</a:t>
            </a:r>
            <a:r>
              <a:rPr lang="en-US" sz="4800" dirty="0" smtClean="0"/>
              <a:t>  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250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ICTURE OF BIOLOGY\F5.large.jpg"/>
          <p:cNvPicPr>
            <a:picLocks noChangeAspect="1" noChangeArrowheads="1"/>
          </p:cNvPicPr>
          <p:nvPr/>
        </p:nvPicPr>
        <p:blipFill>
          <a:blip r:embed="rId3"/>
          <a:srcRect b="54098"/>
          <a:stretch>
            <a:fillRect/>
          </a:stretch>
        </p:blipFill>
        <p:spPr bwMode="auto">
          <a:xfrm>
            <a:off x="533400" y="1905000"/>
            <a:ext cx="7924800" cy="350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304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001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endParaRPr lang="en-US" sz="5400" dirty="0" smtClean="0"/>
          </a:p>
          <a:p>
            <a:pPr algn="ctr"/>
            <a:r>
              <a:rPr lang="en-US" sz="5400" b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জীবপ্রযুক্তি</a:t>
            </a:r>
            <a:r>
              <a:rPr lang="en-US" sz="5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বায়োটেকনোলজি-টিস্যু</a:t>
            </a:r>
            <a:r>
              <a:rPr lang="en-US" sz="5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কালচার</a:t>
            </a:r>
            <a:r>
              <a:rPr lang="en-US" sz="5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6247"/>
            <a:ext cx="9144000" cy="51706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১.বায়োটেকনোলজির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4350" indent="-514350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২.টিস্যু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কালচারের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4350" indent="-514350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৩.টিস্যু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কালচার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ধাপসমূহ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৪.টিস্যু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কালচার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6705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বায়োটেকনোলজি</a:t>
            </a:r>
            <a:r>
              <a:rPr lang="en-US" sz="4800" dirty="0" smtClean="0"/>
              <a:t> </a:t>
            </a:r>
            <a:r>
              <a:rPr lang="en-US" sz="4800" dirty="0" err="1" smtClean="0"/>
              <a:t>কি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2296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বায়োটেকনোলজি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0" y="1219200"/>
            <a:ext cx="9144000" cy="5638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বায়োটেকনোলজি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:-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Biotecnology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জীবপ্রযুক্তি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Biology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Tecnology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Biology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Tecnology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আন্ত:সম্পর্কিত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জীবপ্রযুক্তি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১৯১৯সালে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হাঙ্গেরিয়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প্রকৌশলী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এরেকী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বায়োটেকনোলজি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339</TotalTime>
  <Words>769</Words>
  <Application>Microsoft Office PowerPoint</Application>
  <PresentationFormat>On-screen Show (4:3)</PresentationFormat>
  <Paragraphs>104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Arnob</dc:creator>
  <cp:lastModifiedBy>Asus</cp:lastModifiedBy>
  <cp:revision>44</cp:revision>
  <dcterms:created xsi:type="dcterms:W3CDTF">2006-08-16T00:00:00Z</dcterms:created>
  <dcterms:modified xsi:type="dcterms:W3CDTF">2020-10-30T14:56:07Z</dcterms:modified>
</cp:coreProperties>
</file>