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98" r:id="rId3"/>
    <p:sldId id="259" r:id="rId4"/>
    <p:sldId id="293" r:id="rId5"/>
    <p:sldId id="260" r:id="rId6"/>
    <p:sldId id="261" r:id="rId7"/>
    <p:sldId id="285" r:id="rId8"/>
    <p:sldId id="286" r:id="rId9"/>
    <p:sldId id="301" r:id="rId10"/>
    <p:sldId id="303" r:id="rId11"/>
    <p:sldId id="289" r:id="rId12"/>
    <p:sldId id="276" r:id="rId13"/>
    <p:sldId id="278" r:id="rId14"/>
    <p:sldId id="300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EC"/>
    <a:srgbClr val="C0F3F8"/>
    <a:srgbClr val="F8C8EB"/>
    <a:srgbClr val="F4AEE2"/>
    <a:srgbClr val="79E4EF"/>
    <a:srgbClr val="EE78CF"/>
    <a:srgbClr val="F29CD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9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0EF3-AA80-4A48-8AF5-B441C873A762}" type="datetimeFigureOut">
              <a:rPr lang="en-US" smtClean="0"/>
              <a:pPr/>
              <a:t>30-Oct-20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6217-A6F6-474C-B077-ADEA1958A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5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9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6217-A6F6-474C-B077-ADEA1958AB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6217-A6F6-474C-B077-ADEA1958AB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6217-A6F6-474C-B077-ADEA1958AB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4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0C3B-DE15-4B5B-AEFB-0A4AD4C9ED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1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6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6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9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0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9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2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2971-BDCA-40AA-ABAB-E97050172D37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5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AAEC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58966" y="977462"/>
            <a:ext cx="7015655" cy="48873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nimated-1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288018" y="3645774"/>
            <a:ext cx="1143000" cy="1143000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47242" y="1907629"/>
            <a:ext cx="5565228" cy="273097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চ্ছা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মাদের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5140" y="146210"/>
            <a:ext cx="232088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8154" y="5943782"/>
            <a:ext cx="81302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32" y="1077389"/>
            <a:ext cx="2628000" cy="26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02" y="1601890"/>
            <a:ext cx="2052000" cy="205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02" y="1774390"/>
            <a:ext cx="1260000" cy="1624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8154" y="5932776"/>
            <a:ext cx="71236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82226"/>
            <a:ext cx="232088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75101" y="2799783"/>
            <a:ext cx="230701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‘বিষয়বস্তু ও পাঠসংক্ষেপ’      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8029" y="1040524"/>
            <a:ext cx="4398578" cy="44616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9" t="7501" r="13581" b="3333"/>
          <a:stretch/>
        </p:blipFill>
        <p:spPr>
          <a:xfrm>
            <a:off x="5365530" y="2733200"/>
            <a:ext cx="1008000" cy="14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Picture1b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318" y="894607"/>
            <a:ext cx="1332000" cy="2014044"/>
          </a:xfrm>
          <a:prstGeom prst="rect">
            <a:avLst/>
          </a:prstGeom>
        </p:spPr>
      </p:pic>
      <p:pic>
        <p:nvPicPr>
          <p:cNvPr id="17" name="Picture 16" descr="df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673" y="2925799"/>
            <a:ext cx="1476000" cy="1476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75360" y="1110895"/>
            <a:ext cx="2377440" cy="3244609"/>
          </a:xfrm>
          <a:prstGeom prst="ellipse">
            <a:avLst/>
          </a:prstGeom>
          <a:solidFill>
            <a:srgbClr val="C0F3F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672220"/>
            <a:ext cx="1615604" cy="232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inus 28"/>
          <p:cNvSpPr/>
          <p:nvPr/>
        </p:nvSpPr>
        <p:spPr>
          <a:xfrm>
            <a:off x="-2235200" y="1200209"/>
            <a:ext cx="16662400" cy="381000"/>
          </a:xfrm>
          <a:prstGeom prst="mathMinus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4419" y="424992"/>
            <a:ext cx="2336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56270" y="1390969"/>
            <a:ext cx="48997" cy="52959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nus 7"/>
          <p:cNvSpPr/>
          <p:nvPr/>
        </p:nvSpPr>
        <p:spPr>
          <a:xfrm>
            <a:off x="-2235200" y="6553200"/>
            <a:ext cx="16662400" cy="381000"/>
          </a:xfrm>
          <a:prstGeom prst="mathMinus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াপশন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01057" y="1425558"/>
            <a:ext cx="0" cy="535299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90078" y="3687177"/>
            <a:ext cx="159490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উঃ বেলুন।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9586" y="1598946"/>
            <a:ext cx="4335516" cy="1617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68566" y="3420873"/>
            <a:ext cx="4288220" cy="15505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1116" y="5101046"/>
            <a:ext cx="4293477" cy="14519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5" idx="3"/>
          </p:cNvCxnSpPr>
          <p:nvPr/>
        </p:nvCxnSpPr>
        <p:spPr>
          <a:xfrm>
            <a:off x="7725102" y="2407556"/>
            <a:ext cx="1828497" cy="16247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3"/>
          </p:cNvCxnSpPr>
          <p:nvPr/>
        </p:nvCxnSpPr>
        <p:spPr>
          <a:xfrm flipV="1">
            <a:off x="7714593" y="4032354"/>
            <a:ext cx="1839006" cy="179468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0254" y="3420873"/>
            <a:ext cx="2042315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810" y="373862"/>
            <a:ext cx="306416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দেখে উত্তর দাও: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70" y="1587662"/>
            <a:ext cx="1272915" cy="1713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73" y="3430690"/>
            <a:ext cx="1402202" cy="1487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75" y="5141386"/>
            <a:ext cx="2036240" cy="13778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29" y="2425341"/>
            <a:ext cx="1836000" cy="33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8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8607" y="1495420"/>
            <a:ext cx="1018103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-----------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2352" y="381000"/>
            <a:ext cx="378897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মেঘ ওড়ে  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31532" y="1414530"/>
            <a:ext cx="12192000" cy="1588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" y="1528551"/>
            <a:ext cx="252000" cy="5314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8" y="293586"/>
            <a:ext cx="252000" cy="53144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55498" y="258831"/>
            <a:ext cx="3419366" cy="1077218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bn-BD" sz="3200" dirty="0" smtClean="0">
                <a:latin typeface="NikoshBAN"/>
                <a:cs typeface="NikoshBAN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উত্তরটি বোর্ডে এসে লেখঃ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4313" y="2120092"/>
            <a:ext cx="10198287" cy="23404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6073" y="3785060"/>
            <a:ext cx="224464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তারা ফোটে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3" y="3756343"/>
            <a:ext cx="195451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বৃষ্টি হয়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8597" y="3711881"/>
            <a:ext cx="199395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মেঘ ওড়ে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5540" y="3711881"/>
            <a:ext cx="1944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পাখি ওড়ে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051" y="301373"/>
            <a:ext cx="160331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7394" y="4782868"/>
            <a:ext cx="657225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377014" y="5336865"/>
            <a:ext cx="2842159" cy="64633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97622" y="2944492"/>
            <a:ext cx="694541" cy="170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" idx="1"/>
            <a:endCxn id="29" idx="1"/>
          </p:cNvCxnSpPr>
          <p:nvPr/>
        </p:nvCxnSpPr>
        <p:spPr>
          <a:xfrm>
            <a:off x="3219173" y="5660031"/>
            <a:ext cx="71822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4627518"/>
            <a:ext cx="10801350" cy="2215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24" y="2269633"/>
            <a:ext cx="2374198" cy="13717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77" y="2278938"/>
            <a:ext cx="2268538" cy="134425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45261" y="2141751"/>
            <a:ext cx="101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3" y="2269633"/>
            <a:ext cx="2292295" cy="1438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70" y="2281825"/>
            <a:ext cx="1993565" cy="135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5455" y="538031"/>
            <a:ext cx="265728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কাজ: 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 descr="hemayetpur-talibari-bangladesh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840050" y="4121891"/>
            <a:ext cx="3931920" cy="221310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36" name="Flowchart: Sort 35"/>
          <p:cNvSpPr/>
          <p:nvPr/>
        </p:nvSpPr>
        <p:spPr>
          <a:xfrm rot="14546684">
            <a:off x="7293889" y="586830"/>
            <a:ext cx="0" cy="27432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979786" y="2074460"/>
            <a:ext cx="21578" cy="442187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033713" y="2226860"/>
            <a:ext cx="21578" cy="442187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3009252" y="4542648"/>
            <a:ext cx="4231960" cy="18916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89931" y="3767959"/>
            <a:ext cx="551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" y="1528551"/>
            <a:ext cx="252000" cy="5314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625" y="0"/>
            <a:ext cx="252000" cy="53144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41186" y="2724154"/>
            <a:ext cx="4099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8" y="72862"/>
            <a:ext cx="252000" cy="53144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977"/>
            <a:ext cx="252000" cy="531449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8276" y="677917"/>
            <a:ext cx="4303986" cy="102475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BD" sz="4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‘সবাই ভালো থেকো’  </a:t>
            </a:r>
            <a:endParaRPr lang="en-US" sz="4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49712" y="5022729"/>
            <a:ext cx="3065901" cy="6964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Plain">
              <a:avLst>
                <a:gd name="adj" fmla="val 50332"/>
              </a:avLst>
            </a:prstTxWarp>
            <a:spAutoFit/>
          </a:bodyPr>
          <a:lstStyle/>
          <a:p>
            <a:r>
              <a:rPr lang="bn-BD" sz="16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  </a:t>
            </a:r>
            <a:endParaRPr lang="en-US" sz="16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 descr="006_05455f8.gif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3717706" y="4079754"/>
            <a:ext cx="3905250" cy="771525"/>
          </a:xfrm>
          <a:prstGeom prst="rect">
            <a:avLst/>
          </a:prstGeom>
        </p:spPr>
      </p:pic>
      <p:pic>
        <p:nvPicPr>
          <p:cNvPr id="12" name="Picture 11" descr="df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277" y="3456786"/>
            <a:ext cx="1097280" cy="1097280"/>
          </a:xfrm>
          <a:prstGeom prst="rect">
            <a:avLst/>
          </a:prstGeom>
        </p:spPr>
      </p:pic>
      <p:pic>
        <p:nvPicPr>
          <p:cNvPr id="13" name="Picture 12" descr="Picture1b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971" y="2316104"/>
            <a:ext cx="1188720" cy="1797403"/>
          </a:xfrm>
          <a:prstGeom prst="rect">
            <a:avLst/>
          </a:prstGeom>
        </p:spPr>
      </p:pic>
      <p:pic>
        <p:nvPicPr>
          <p:cNvPr id="14" name="Picture 13" descr="df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898" y="3420000"/>
            <a:ext cx="109728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2123" y="1002325"/>
            <a:ext cx="2641244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31991" y="1738563"/>
            <a:ext cx="928467" cy="900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33517" y="1696361"/>
            <a:ext cx="906158" cy="8757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22509" y="2095134"/>
            <a:ext cx="319016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78065" y="2492019"/>
            <a:ext cx="6096000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জালাল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কাচুয়া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3253" y="923183"/>
            <a:ext cx="2836033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63745" y="1944084"/>
            <a:ext cx="5555471" cy="36070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29505" y="2460166"/>
            <a:ext cx="55626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পাঠঃ ‘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GB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/>
            <a:r>
              <a:rPr lang="en-GB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GB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GB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 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032685" y="1618971"/>
            <a:ext cx="82296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20111" y="1617787"/>
            <a:ext cx="872197" cy="6611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36488" y="1831345"/>
            <a:ext cx="365760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000" y="0"/>
            <a:ext cx="252000" cy="5314497"/>
          </a:xfrm>
          <a:prstGeom prst="rect">
            <a:avLst/>
          </a:prstGeom>
        </p:spPr>
      </p:pic>
      <p:pic>
        <p:nvPicPr>
          <p:cNvPr id="26" name="Picture 25" descr="Picture1b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8758" y="4997130"/>
            <a:ext cx="822960" cy="1244354"/>
          </a:xfrm>
          <a:prstGeom prst="rect">
            <a:avLst/>
          </a:prstGeom>
        </p:spPr>
      </p:pic>
      <p:pic>
        <p:nvPicPr>
          <p:cNvPr id="22" name="Picture 21" descr="Picture1b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693" y="5175736"/>
            <a:ext cx="822960" cy="12443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extrusionH="152400" prstMaterial="clear">
            <a:bevelT h="63500"/>
            <a:extrusionClr>
              <a:schemeClr val="accent2">
                <a:lumMod val="75000"/>
              </a:schemeClr>
            </a:extrusionClr>
          </a:sp3d>
        </p:spPr>
      </p:pic>
      <p:pic>
        <p:nvPicPr>
          <p:cNvPr id="23" name="Picture 22" descr="Picture1b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8452" y="5175427"/>
            <a:ext cx="822960" cy="12443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extrusionH="152400" prstMaterial="clear">
            <a:bevelT h="63500"/>
            <a:extrusionClr>
              <a:schemeClr val="accent2">
                <a:lumMod val="75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083581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140" y="354753"/>
            <a:ext cx="449911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একটি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দেখি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140" y="1953689"/>
            <a:ext cx="359506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ভিডিও’র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631" y="3377957"/>
            <a:ext cx="240202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 সাহায্যে।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2394" y="1907522"/>
            <a:ext cx="327969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কোথায় রয়েছে?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4534" y="3154018"/>
            <a:ext cx="325755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616" y="1232242"/>
            <a:ext cx="3170195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60357" y="1623830"/>
            <a:ext cx="8844454" cy="42409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07781" y="278498"/>
            <a:ext cx="33317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 পাঠ</a:t>
            </a:r>
            <a:r>
              <a:rPr lang="en-US" sz="40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chemeClr val="tx1"/>
                </a:solidFill>
                <a:prstDash val="sysDot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5714" y="1878735"/>
            <a:ext cx="44487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‘আমাদের চারপাশের বায়ু’ </a:t>
            </a:r>
            <a:endParaRPr lang="en-US" sz="4000" dirty="0">
              <a:ln>
                <a:solidFill>
                  <a:schemeClr val="tx1"/>
                </a:solidFill>
                <a:prstDash val="sysDot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175" y="1817788"/>
            <a:ext cx="1865538" cy="3853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950" y="2276044"/>
            <a:ext cx="3922100" cy="2936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865" y="1817788"/>
            <a:ext cx="237155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7629" y="3037492"/>
            <a:ext cx="8702564" cy="2062103"/>
          </a:xfrm>
          <a:prstGeom prst="rect">
            <a:avLst/>
          </a:prstGeom>
          <a:solidFill>
            <a:srgbClr val="C0F3F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শিক্ষার্থীরা------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3.বায়ুর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বর্ণনা করতে পারবে।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4037" y="851337"/>
            <a:ext cx="2806267" cy="646331"/>
          </a:xfrm>
          <a:prstGeom prst="rect">
            <a:avLst/>
          </a:prstGeom>
          <a:solidFill>
            <a:srgbClr val="FCAAEC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আচরণিক উদ্দেশ্যঃ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83779" y="5566816"/>
            <a:ext cx="11908221" cy="29943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86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86072" y="2444340"/>
            <a:ext cx="323892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ওড়ে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072" y="76512"/>
            <a:ext cx="3269408" cy="2207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192" y="2411293"/>
            <a:ext cx="331187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43422" y="6121946"/>
            <a:ext cx="281463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গাছের পাতা ঝরে পড়ে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71" y="3699433"/>
            <a:ext cx="3166083" cy="23347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72" y="4411838"/>
            <a:ext cx="1548000" cy="1394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91" y="76512"/>
            <a:ext cx="3326885" cy="220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024039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32935" y="333902"/>
            <a:ext cx="407312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বায়ুর উপস্থিতি অনুভব করা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453" y="592939"/>
            <a:ext cx="394477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৩৬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453" y="1790759"/>
            <a:ext cx="230028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করতে হবে: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453" y="3129184"/>
            <a:ext cx="5473372" cy="3046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১.একটা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ব্যাগটি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ছুঁড়ে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0945" y="1233740"/>
            <a:ext cx="2665127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সময়-৫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45" y="1099197"/>
            <a:ext cx="1981200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0" y="1449760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6102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86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83448" y="1449760"/>
            <a:ext cx="471734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38" y="151199"/>
            <a:ext cx="3395766" cy="129856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03651"/>
              </p:ext>
            </p:extLst>
          </p:nvPr>
        </p:nvGraphicFramePr>
        <p:xfrm>
          <a:off x="2203450" y="3109406"/>
          <a:ext cx="8128000" cy="350634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/>
                <a:gridCol w="4064000"/>
              </a:tblGrid>
              <a:tr h="576769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অবস্থার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/>
                        <a:t> </a:t>
                      </a:r>
                      <a:r>
                        <a:rPr lang="bn-BD" sz="3200" baseline="0" dirty="0" smtClean="0"/>
                        <a:t>অবস্থার </a:t>
                      </a:r>
                      <a:r>
                        <a:rPr lang="bn-BD" sz="3200" dirty="0" smtClean="0"/>
                        <a:t>নাম </a:t>
                      </a:r>
                      <a:endParaRPr lang="en-GB" sz="3200" dirty="0"/>
                    </a:p>
                  </a:txBody>
                  <a:tcPr/>
                </a:tc>
              </a:tr>
              <a:tr h="583437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156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</a:t>
                      </a:r>
                      <a:endParaRPr lang="en-GB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00076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800" dirty="0" smtClean="0">
                          <a:latin typeface="+mn-lt"/>
                          <a:cs typeface="+mn-cs"/>
                        </a:rPr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461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 </a:t>
                      </a:r>
                      <a:r>
                        <a:rPr lang="bn-BD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 flipH="1">
            <a:off x="4229100" y="3109406"/>
            <a:ext cx="57150" cy="35063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5" y="125550"/>
            <a:ext cx="356646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1140" y="317302"/>
            <a:ext cx="232088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155" y="5943782"/>
            <a:ext cx="56435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 ও গাড়ির চাকায় বায়ু ব্যবহার করা হয়।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156" y="5882226"/>
            <a:ext cx="232088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5" y="1414886"/>
            <a:ext cx="4163006" cy="2685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28" y="1411780"/>
            <a:ext cx="4316239" cy="26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350</Words>
  <Application>Microsoft Office PowerPoint</Application>
  <PresentationFormat>Custom</PresentationFormat>
  <Paragraphs>86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HP;sd</dc:creator>
  <cp:lastModifiedBy>JALAL</cp:lastModifiedBy>
  <cp:revision>309</cp:revision>
  <dcterms:created xsi:type="dcterms:W3CDTF">2015-10-20T00:54:38Z</dcterms:created>
  <dcterms:modified xsi:type="dcterms:W3CDTF">2020-10-30T14:43:55Z</dcterms:modified>
</cp:coreProperties>
</file>