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78" r:id="rId4"/>
    <p:sldId id="279" r:id="rId5"/>
    <p:sldId id="280" r:id="rId6"/>
    <p:sldId id="258" r:id="rId7"/>
    <p:sldId id="259" r:id="rId8"/>
    <p:sldId id="285" r:id="rId9"/>
    <p:sldId id="286" r:id="rId10"/>
    <p:sldId id="271" r:id="rId11"/>
    <p:sldId id="281" r:id="rId12"/>
    <p:sldId id="261" r:id="rId13"/>
    <p:sldId id="262" r:id="rId14"/>
    <p:sldId id="283" r:id="rId15"/>
    <p:sldId id="284" r:id="rId16"/>
    <p:sldId id="287" r:id="rId17"/>
    <p:sldId id="272" r:id="rId18"/>
    <p:sldId id="268" r:id="rId19"/>
    <p:sldId id="273" r:id="rId20"/>
    <p:sldId id="269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66"/>
    <a:srgbClr val="101C2A"/>
    <a:srgbClr val="182A40"/>
    <a:srgbClr val="3607BB"/>
    <a:srgbClr val="0033CC"/>
    <a:srgbClr val="A50021"/>
    <a:srgbClr val="FF0000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4" autoAdjust="0"/>
  </p:normalViewPr>
  <p:slideViewPr>
    <p:cSldViewPr>
      <p:cViewPr varScale="1">
        <p:scale>
          <a:sx n="90" d="100"/>
          <a:sy n="90" d="100"/>
        </p:scale>
        <p:origin x="816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022C8-1643-48EC-AFB4-8F23293F1347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80965-182C-45C7-B518-A314C3ED90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80965-182C-45C7-B518-A314C3ED90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5143500"/>
          </a:xfrm>
          <a:prstGeom prst="bevel">
            <a:avLst>
              <a:gd name="adj" fmla="val 21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-19050"/>
            <a:ext cx="9144000" cy="5143500"/>
            <a:chOff x="0" y="838200"/>
            <a:chExt cx="9144000" cy="6248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8200"/>
              <a:ext cx="9144000" cy="6248400"/>
            </a:xfrm>
            <a:prstGeom prst="rect">
              <a:avLst/>
            </a:prstGeom>
          </p:spPr>
        </p:pic>
        <p:grpSp>
          <p:nvGrpSpPr>
            <p:cNvPr id="6" name="Group 12"/>
            <p:cNvGrpSpPr/>
            <p:nvPr/>
          </p:nvGrpSpPr>
          <p:grpSpPr>
            <a:xfrm>
              <a:off x="368966" y="1832584"/>
              <a:ext cx="8452281" cy="4573123"/>
              <a:chOff x="0" y="1222991"/>
              <a:chExt cx="8452281" cy="4573123"/>
            </a:xfrm>
          </p:grpSpPr>
          <p:pic>
            <p:nvPicPr>
              <p:cNvPr id="7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0775" y="13753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22991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4775" y="1271117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7027" y="3685454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F:\New folder (2)\Animated gif\img8.gif"/>
              <p:cNvPicPr>
                <a:picLocks noChangeAspect="1" noChangeArrowheads="1" noCrop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634" y="3972142"/>
                <a:ext cx="3275254" cy="18239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33750"/>
            <a:ext cx="3275254" cy="12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-19049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361949"/>
            <a:ext cx="2514600" cy="58477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bn-IN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23950"/>
            <a:ext cx="5029200" cy="2611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4149665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90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খোল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9550"/>
            <a:ext cx="8077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মনোযোগসহকারে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E0A34-7A95-4245-A3A8-0D60E263F801}"/>
              </a:ext>
            </a:extLst>
          </p:cNvPr>
          <p:cNvGrpSpPr/>
          <p:nvPr/>
        </p:nvGrpSpPr>
        <p:grpSpPr>
          <a:xfrm>
            <a:off x="395269" y="717325"/>
            <a:ext cx="8596331" cy="4348939"/>
            <a:chOff x="395269" y="717325"/>
            <a:chExt cx="8596331" cy="43489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A096E9-DDC4-493B-AD25-C35095F2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638550"/>
              <a:ext cx="2280088" cy="142771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A9E561-B5F9-4BBB-A501-89C51B3C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5" y="3600781"/>
              <a:ext cx="2743195" cy="1367183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B2800C-7381-41F6-9E42-6ADEE460BA52}"/>
                </a:ext>
              </a:extLst>
            </p:cNvPr>
            <p:cNvCxnSpPr/>
            <p:nvPr/>
          </p:nvCxnSpPr>
          <p:spPr>
            <a:xfrm>
              <a:off x="4595037" y="1411915"/>
              <a:ext cx="0" cy="3581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BE6AD6-503E-4ECA-9FB1-FACA22D2A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31771" y="742950"/>
              <a:ext cx="1502229" cy="8820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FCFC0D-B80F-404B-9DF6-AEA8F95F2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269" y="717325"/>
              <a:ext cx="2351314" cy="29212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BE44A1-B7F9-4309-A804-0E728C4DA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32102" y="717325"/>
              <a:ext cx="2416629" cy="2913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2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900" y="226988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শব্দসমূহের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মিলাও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B71D01-A2BA-407F-A9C6-A45DE36A3A5E}"/>
              </a:ext>
            </a:extLst>
          </p:cNvPr>
          <p:cNvGrpSpPr/>
          <p:nvPr/>
        </p:nvGrpSpPr>
        <p:grpSpPr>
          <a:xfrm>
            <a:off x="5584371" y="799466"/>
            <a:ext cx="2603665" cy="4004336"/>
            <a:chOff x="5584371" y="799466"/>
            <a:chExt cx="2603665" cy="40043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8A1C9C-908C-49DD-AAB7-632B1A6C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6722" y="1809749"/>
              <a:ext cx="2351314" cy="29940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2FD1D7-135C-45EB-8B93-607141697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4371" y="799466"/>
              <a:ext cx="1502229" cy="88203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11B5733-7B50-4029-932A-B1F07EF6AB63}"/>
              </a:ext>
            </a:extLst>
          </p:cNvPr>
          <p:cNvSpPr txBox="1"/>
          <p:nvPr/>
        </p:nvSpPr>
        <p:spPr>
          <a:xfrm>
            <a:off x="2247900" y="226987"/>
            <a:ext cx="3886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4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4B1BC-F8B2-4788-99B4-CE31C4BEC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05549"/>
            <a:ext cx="4981954" cy="259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647123"/>
            <a:ext cx="83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387" y="2879699"/>
            <a:ext cx="80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9595" y="2927846"/>
            <a:ext cx="122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107" y="4019550"/>
            <a:ext cx="106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2126" y="288610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8215" y="3998973"/>
            <a:ext cx="5761361" cy="40011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দৃশ্যগুলোর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5625" y="4520208"/>
            <a:ext cx="5926543" cy="461665"/>
          </a:xfrm>
          <a:prstGeom prst="rect">
            <a:avLst/>
          </a:prstGeom>
          <a:noFill/>
          <a:ln>
            <a:solidFill>
              <a:srgbClr val="33CC33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রাখবো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4CB83-B277-46AF-A855-589F676BF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09550"/>
            <a:ext cx="3028950" cy="1514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F7F62-2F41-42B9-A545-C51E1876B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185813"/>
            <a:ext cx="2590800" cy="1762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D95DA7-568F-43F5-9118-5786BF261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93" y="1294559"/>
            <a:ext cx="2623007" cy="1545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CD25F2-0F36-419C-A033-AB806C2E2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419350"/>
            <a:ext cx="2762250" cy="16573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136E468-D50E-4EB8-A598-7C29F27A4B0E}"/>
              </a:ext>
            </a:extLst>
          </p:cNvPr>
          <p:cNvSpPr txBox="1"/>
          <p:nvPr/>
        </p:nvSpPr>
        <p:spPr>
          <a:xfrm>
            <a:off x="399935" y="2013494"/>
            <a:ext cx="293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531217-62E7-450D-89E2-192E7B8689F9}"/>
              </a:ext>
            </a:extLst>
          </p:cNvPr>
          <p:cNvSpPr txBox="1"/>
          <p:nvPr/>
        </p:nvSpPr>
        <p:spPr>
          <a:xfrm>
            <a:off x="6781800" y="318135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জনশূণ্য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AD88E-7306-4D25-B6D9-B81CA1281EE3}"/>
              </a:ext>
            </a:extLst>
          </p:cNvPr>
          <p:cNvSpPr txBox="1"/>
          <p:nvPr/>
        </p:nvSpPr>
        <p:spPr>
          <a:xfrm>
            <a:off x="3267076" y="3341364"/>
            <a:ext cx="301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বর্ষার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88B28-348C-41E2-9A42-947A42BF6605}"/>
              </a:ext>
            </a:extLst>
          </p:cNvPr>
          <p:cNvSpPr txBox="1"/>
          <p:nvPr/>
        </p:nvSpPr>
        <p:spPr>
          <a:xfrm>
            <a:off x="493748" y="4476750"/>
            <a:ext cx="232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6" grpId="0"/>
      <p:bldP spid="17" grpId="0" animBg="1"/>
      <p:bldP spid="17" grpId="1" animBg="1"/>
      <p:bldP spid="22" grpId="0" animBg="1"/>
      <p:bldP spid="22" grpId="1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20955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ছবিগুলো মনযোগ দিয়ে দেখ।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3140" y="201391"/>
            <a:ext cx="3886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</a:t>
            </a:r>
            <a:endParaRPr lang="en-US" sz="32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3567507"/>
            <a:ext cx="74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346902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7B307-CE11-4F80-8C38-A263B5BC1107}"/>
              </a:ext>
            </a:extLst>
          </p:cNvPr>
          <p:cNvSpPr txBox="1"/>
          <p:nvPr/>
        </p:nvSpPr>
        <p:spPr>
          <a:xfrm>
            <a:off x="249382" y="207165"/>
            <a:ext cx="4191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কিছু ছবি দেখি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353FB-0039-435E-AF1D-88804E3B9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01577"/>
            <a:ext cx="3374572" cy="2527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AF4A8A-5BEF-460C-8D12-0D73AD40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52" y="1023616"/>
            <a:ext cx="3657600" cy="245619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97C48B-45D5-4AB7-92A4-92D7F213C76D}"/>
              </a:ext>
            </a:extLst>
          </p:cNvPr>
          <p:cNvSpPr txBox="1"/>
          <p:nvPr/>
        </p:nvSpPr>
        <p:spPr>
          <a:xfrm>
            <a:off x="1333498" y="3942057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কাশবন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C53870-5809-44C2-8169-EC3CCAC476F4}"/>
              </a:ext>
            </a:extLst>
          </p:cNvPr>
          <p:cNvSpPr txBox="1"/>
          <p:nvPr/>
        </p:nvSpPr>
        <p:spPr>
          <a:xfrm>
            <a:off x="5867400" y="388905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/>
      <p:bldP spid="23" grpId="0"/>
      <p:bldP spid="14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9550"/>
            <a:ext cx="7315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2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Frame 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C1F101-1975-4D5B-AE41-2EE478BFFD49}"/>
              </a:ext>
            </a:extLst>
          </p:cNvPr>
          <p:cNvSpPr txBox="1"/>
          <p:nvPr/>
        </p:nvSpPr>
        <p:spPr>
          <a:xfrm>
            <a:off x="304800" y="1316116"/>
            <a:ext cx="83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804D73-286F-4D0E-881D-8210C2ACCDAF}"/>
              </a:ext>
            </a:extLst>
          </p:cNvPr>
          <p:cNvSpPr txBox="1"/>
          <p:nvPr/>
        </p:nvSpPr>
        <p:spPr>
          <a:xfrm>
            <a:off x="258282" y="4057724"/>
            <a:ext cx="80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1C6254-2B29-47F9-8E4E-F1D039EDC033}"/>
              </a:ext>
            </a:extLst>
          </p:cNvPr>
          <p:cNvSpPr txBox="1"/>
          <p:nvPr/>
        </p:nvSpPr>
        <p:spPr>
          <a:xfrm>
            <a:off x="152400" y="2593979"/>
            <a:ext cx="101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A98639-D783-4399-9CB8-BBF900B76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75449"/>
            <a:ext cx="228600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8AE8C9-A763-4811-A10B-B164517EE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231859"/>
            <a:ext cx="2285999" cy="12956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22E522-E496-49AD-9F20-72391FBF6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43164"/>
            <a:ext cx="2285999" cy="1290786"/>
          </a:xfrm>
          <a:prstGeom prst="rect">
            <a:avLst/>
          </a:prstGeom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E6BBED3B-38A9-40E7-8774-F85A5D6E0E18}"/>
              </a:ext>
            </a:extLst>
          </p:cNvPr>
          <p:cNvSpPr/>
          <p:nvPr/>
        </p:nvSpPr>
        <p:spPr>
          <a:xfrm>
            <a:off x="3734022" y="1321630"/>
            <a:ext cx="685801" cy="4371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s 28">
            <a:extLst>
              <a:ext uri="{FF2B5EF4-FFF2-40B4-BE49-F238E27FC236}">
                <a16:creationId xmlns:a16="http://schemas.microsoft.com/office/drawing/2014/main" id="{BBCC63B2-93B7-40BC-A1E9-C611D739C57D}"/>
              </a:ext>
            </a:extLst>
          </p:cNvPr>
          <p:cNvSpPr/>
          <p:nvPr/>
        </p:nvSpPr>
        <p:spPr>
          <a:xfrm>
            <a:off x="3817709" y="2628122"/>
            <a:ext cx="682257" cy="4371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Equals 29">
            <a:extLst>
              <a:ext uri="{FF2B5EF4-FFF2-40B4-BE49-F238E27FC236}">
                <a16:creationId xmlns:a16="http://schemas.microsoft.com/office/drawing/2014/main" id="{006E6C2B-8FD3-40E3-9BC1-4249E9E8B69E}"/>
              </a:ext>
            </a:extLst>
          </p:cNvPr>
          <p:cNvSpPr/>
          <p:nvPr/>
        </p:nvSpPr>
        <p:spPr>
          <a:xfrm>
            <a:off x="3764724" y="3901316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C8555-E7AB-4E45-96EA-CD2AE36EA5E8}"/>
              </a:ext>
            </a:extLst>
          </p:cNvPr>
          <p:cNvSpPr txBox="1"/>
          <p:nvPr/>
        </p:nvSpPr>
        <p:spPr>
          <a:xfrm>
            <a:off x="5095653" y="1010795"/>
            <a:ext cx="3219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10A072-EB60-4BFC-A6F9-21B74DDF136E}"/>
              </a:ext>
            </a:extLst>
          </p:cNvPr>
          <p:cNvSpPr txBox="1"/>
          <p:nvPr/>
        </p:nvSpPr>
        <p:spPr>
          <a:xfrm>
            <a:off x="4800600" y="2341090"/>
            <a:ext cx="3809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836C00-85C4-4A7A-B8BB-F1A247E32D87}"/>
              </a:ext>
            </a:extLst>
          </p:cNvPr>
          <p:cNvSpPr txBox="1"/>
          <p:nvPr/>
        </p:nvSpPr>
        <p:spPr>
          <a:xfrm>
            <a:off x="5254365" y="3680461"/>
            <a:ext cx="282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7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4" grpId="0" animBg="1"/>
      <p:bldP spid="29" grpId="0" animBg="1"/>
      <p:bldP spid="30" grpId="0" animBg="1"/>
      <p:bldP spid="3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7B67F88-8EB0-4F9D-92E5-A3786E505E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6AF9F-F22B-4D24-9E18-40B1168CB663}"/>
              </a:ext>
            </a:extLst>
          </p:cNvPr>
          <p:cNvSpPr txBox="1"/>
          <p:nvPr/>
        </p:nvSpPr>
        <p:spPr>
          <a:xfrm>
            <a:off x="290927" y="662285"/>
            <a:ext cx="106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3C3A7-AA16-49AE-897C-3548B9AB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58" y="238889"/>
            <a:ext cx="2368149" cy="1420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FD7C6-1001-456E-9F4E-7BBE2E1B029A}"/>
              </a:ext>
            </a:extLst>
          </p:cNvPr>
          <p:cNvSpPr txBox="1"/>
          <p:nvPr/>
        </p:nvSpPr>
        <p:spPr>
          <a:xfrm>
            <a:off x="290927" y="2266950"/>
            <a:ext cx="86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কাশবন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51A13-4D0E-44BD-ADB1-732DB9426B46}"/>
              </a:ext>
            </a:extLst>
          </p:cNvPr>
          <p:cNvSpPr txBox="1"/>
          <p:nvPr/>
        </p:nvSpPr>
        <p:spPr>
          <a:xfrm>
            <a:off x="457200" y="393888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তট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CE057-F627-4D80-A7CE-C9372671E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9750"/>
            <a:ext cx="2368149" cy="1451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601E0-FEAE-473A-A8AA-D17854451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69029"/>
            <a:ext cx="2336579" cy="1422675"/>
          </a:xfrm>
          <a:prstGeom prst="rect">
            <a:avLst/>
          </a:prstGeom>
        </p:spPr>
      </p:pic>
      <p:sp>
        <p:nvSpPr>
          <p:cNvPr id="11" name="Equals 10">
            <a:extLst>
              <a:ext uri="{FF2B5EF4-FFF2-40B4-BE49-F238E27FC236}">
                <a16:creationId xmlns:a16="http://schemas.microsoft.com/office/drawing/2014/main" id="{2161A0FA-47BD-43A8-A7B8-A8F362D34850}"/>
              </a:ext>
            </a:extLst>
          </p:cNvPr>
          <p:cNvSpPr/>
          <p:nvPr/>
        </p:nvSpPr>
        <p:spPr>
          <a:xfrm>
            <a:off x="3881844" y="3878170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F5494356-25D9-4988-B4A4-EB49BC5FF558}"/>
              </a:ext>
            </a:extLst>
          </p:cNvPr>
          <p:cNvSpPr/>
          <p:nvPr/>
        </p:nvSpPr>
        <p:spPr>
          <a:xfrm>
            <a:off x="3951395" y="712593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3FCA974F-83E5-4BB9-8BE2-5BBAC561033A}"/>
              </a:ext>
            </a:extLst>
          </p:cNvPr>
          <p:cNvSpPr/>
          <p:nvPr/>
        </p:nvSpPr>
        <p:spPr>
          <a:xfrm>
            <a:off x="3889743" y="2283879"/>
            <a:ext cx="682257" cy="52238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69A646-E685-4257-867B-3F3E6016C684}"/>
              </a:ext>
            </a:extLst>
          </p:cNvPr>
          <p:cNvSpPr txBox="1"/>
          <p:nvPr/>
        </p:nvSpPr>
        <p:spPr>
          <a:xfrm>
            <a:off x="5334000" y="371378"/>
            <a:ext cx="282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F2FD6A-984E-46CE-A149-9845E1843518}"/>
              </a:ext>
            </a:extLst>
          </p:cNvPr>
          <p:cNvSpPr txBox="1"/>
          <p:nvPr/>
        </p:nvSpPr>
        <p:spPr>
          <a:xfrm>
            <a:off x="5181600" y="357663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E1F404-8408-4985-B027-7D7ECA73C822}"/>
              </a:ext>
            </a:extLst>
          </p:cNvPr>
          <p:cNvSpPr txBox="1"/>
          <p:nvPr/>
        </p:nvSpPr>
        <p:spPr>
          <a:xfrm>
            <a:off x="5005685" y="1944904"/>
            <a:ext cx="2999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কাশবন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967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2" grpId="0" animBg="1"/>
      <p:bldP spid="13" grpId="0" animBg="1"/>
      <p:bldP spid="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54684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57952" y="554683"/>
            <a:ext cx="2050561" cy="461665"/>
          </a:xfrm>
          <a:prstGeom prst="rect">
            <a:avLst/>
          </a:prstGeom>
          <a:ln>
            <a:solidFill>
              <a:srgbClr val="008000"/>
            </a:solidFill>
            <a:prstDash val="lgDashDotDot"/>
          </a:ln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সময়- ৫মিনিট</a:t>
            </a:r>
            <a:endParaRPr lang="en-US" sz="24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497575"/>
            <a:ext cx="81534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1913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5976"/>
            <a:ext cx="36576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itchFamily="2" charset="0"/>
                <a:cs typeface="NikoshBAN" pitchFamily="2" charset="0"/>
              </a:rPr>
              <a:t>নিচের প্রশ্নগুলোর উত্তর বল।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3350"/>
            <a:ext cx="2133600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1" y="202726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6064" y="666750"/>
            <a:ext cx="63246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133350"/>
            <a:ext cx="21336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24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425376"/>
            <a:ext cx="4423064" cy="523220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2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033" y="2571750"/>
            <a:ext cx="86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599" y="3105150"/>
            <a:ext cx="68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তট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319AB1-619E-4DA7-B88F-297687C53F4B}"/>
              </a:ext>
            </a:extLst>
          </p:cNvPr>
          <p:cNvSpPr txBox="1"/>
          <p:nvPr/>
        </p:nvSpPr>
        <p:spPr>
          <a:xfrm>
            <a:off x="4066834" y="2048530"/>
            <a:ext cx="4619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B7BB07-69A2-43D1-98E7-4DE7180C936E}"/>
              </a:ext>
            </a:extLst>
          </p:cNvPr>
          <p:cNvSpPr txBox="1"/>
          <p:nvPr/>
        </p:nvSpPr>
        <p:spPr>
          <a:xfrm>
            <a:off x="4111335" y="2591239"/>
            <a:ext cx="442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045D56-AB52-42DB-A861-308ED4A875E0}"/>
              </a:ext>
            </a:extLst>
          </p:cNvPr>
          <p:cNvSpPr txBox="1"/>
          <p:nvPr/>
        </p:nvSpPr>
        <p:spPr>
          <a:xfrm>
            <a:off x="4191000" y="3132830"/>
            <a:ext cx="295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5009E7-838A-4425-943C-BD2722613704}"/>
              </a:ext>
            </a:extLst>
          </p:cNvPr>
          <p:cNvSpPr txBox="1"/>
          <p:nvPr/>
        </p:nvSpPr>
        <p:spPr>
          <a:xfrm>
            <a:off x="235632" y="1519455"/>
            <a:ext cx="67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b="1" u="sng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CBBACD-4C51-4498-921A-84A8B2D0F540}"/>
              </a:ext>
            </a:extLst>
          </p:cNvPr>
          <p:cNvSpPr txBox="1"/>
          <p:nvPr/>
        </p:nvSpPr>
        <p:spPr>
          <a:xfrm>
            <a:off x="4856532" y="1466799"/>
            <a:ext cx="207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23F0E7-A918-4575-81F8-ED49154F3727}"/>
              </a:ext>
            </a:extLst>
          </p:cNvPr>
          <p:cNvCxnSpPr>
            <a:cxnSpLocks/>
          </p:cNvCxnSpPr>
          <p:nvPr/>
        </p:nvCxnSpPr>
        <p:spPr>
          <a:xfrm>
            <a:off x="1162494" y="2288216"/>
            <a:ext cx="2647506" cy="33141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150526-232C-42BB-8537-39CC76E048DB}"/>
              </a:ext>
            </a:extLst>
          </p:cNvPr>
          <p:cNvCxnSpPr>
            <a:cxnSpLocks/>
          </p:cNvCxnSpPr>
          <p:nvPr/>
        </p:nvCxnSpPr>
        <p:spPr>
          <a:xfrm>
            <a:off x="1162494" y="2800350"/>
            <a:ext cx="2647506" cy="33141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313234-CBC0-4A54-89DF-F895ABC7DFBC}"/>
              </a:ext>
            </a:extLst>
          </p:cNvPr>
          <p:cNvCxnSpPr>
            <a:cxnSpLocks/>
          </p:cNvCxnSpPr>
          <p:nvPr/>
        </p:nvCxnSpPr>
        <p:spPr>
          <a:xfrm>
            <a:off x="1162494" y="3333750"/>
            <a:ext cx="2647506" cy="33141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52728C8-0709-4541-9FD2-BAC86D88C839}"/>
              </a:ext>
            </a:extLst>
          </p:cNvPr>
          <p:cNvSpPr txBox="1"/>
          <p:nvPr/>
        </p:nvSpPr>
        <p:spPr>
          <a:xfrm>
            <a:off x="152400" y="369947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কাশবন</a:t>
            </a:r>
            <a:endParaRPr lang="en-US" sz="28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742B64-C968-43CF-8AD1-EDE5A997B3A7}"/>
              </a:ext>
            </a:extLst>
          </p:cNvPr>
          <p:cNvSpPr txBox="1"/>
          <p:nvPr/>
        </p:nvSpPr>
        <p:spPr>
          <a:xfrm>
            <a:off x="4189891" y="3691511"/>
            <a:ext cx="289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কাশবন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F1F618-9327-4D1C-8A92-E9721C0233A0}"/>
              </a:ext>
            </a:extLst>
          </p:cNvPr>
          <p:cNvCxnSpPr>
            <a:cxnSpLocks/>
          </p:cNvCxnSpPr>
          <p:nvPr/>
        </p:nvCxnSpPr>
        <p:spPr>
          <a:xfrm>
            <a:off x="1158948" y="3918554"/>
            <a:ext cx="2647506" cy="33141"/>
          </a:xfrm>
          <a:prstGeom prst="straightConnector1">
            <a:avLst/>
          </a:prstGeom>
          <a:ln>
            <a:solidFill>
              <a:srgbClr val="0099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0" grpId="0" animBg="1"/>
      <p:bldP spid="16" grpId="0" animBg="1"/>
      <p:bldP spid="17" grpId="0" animBg="1"/>
      <p:bldP spid="20" grpId="0"/>
      <p:bldP spid="21" grpId="0"/>
      <p:bldP spid="27" grpId="0"/>
      <p:bldP spid="28" grpId="0"/>
      <p:bldP spid="30" grpId="0"/>
      <p:bldP spid="31" grpId="0"/>
      <p:bldP spid="3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5751"/>
            <a:ext cx="411480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এসো যুক্তবর্ণগুলো ভেঙ্গে দেখি 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549" y="2244668"/>
            <a:ext cx="201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কচ্চপেরা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44941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রৌদ্র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05003" y="36385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905002" y="1276350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905002" y="2384889"/>
            <a:ext cx="685799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23146" y="3447825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দ্র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501" y="225931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IN" sz="40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48703" y="1079775"/>
            <a:ext cx="1550889" cy="707886"/>
            <a:chOff x="277911" y="1123950"/>
            <a:chExt cx="1550889" cy="707886"/>
          </a:xfrm>
        </p:grpSpPr>
        <p:sp>
          <p:nvSpPr>
            <p:cNvPr id="39" name="TextBox 38"/>
            <p:cNvSpPr txBox="1"/>
            <p:nvPr/>
          </p:nvSpPr>
          <p:spPr>
            <a:xfrm>
              <a:off x="277911" y="1123950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নি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" y="112395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র্জন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82626" y="1071535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17259" y="1068735"/>
            <a:ext cx="91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60970" y="106952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জ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73659" y="106873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199628"/>
            <a:ext cx="47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9000" y="3387864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3607BB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solidFill>
                <a:srgbClr val="3607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48200" y="102566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24400" y="21907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11998" y="339931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43200" y="2217807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736203" y="2236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743200" y="346406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grpSp>
        <p:nvGrpSpPr>
          <p:cNvPr id="80" name="Group 79"/>
          <p:cNvGrpSpPr/>
          <p:nvPr/>
        </p:nvGrpSpPr>
        <p:grpSpPr>
          <a:xfrm rot="7467920">
            <a:off x="2936674" y="3759466"/>
            <a:ext cx="222651" cy="216865"/>
            <a:chOff x="2286000" y="3790950"/>
            <a:chExt cx="838200" cy="838200"/>
          </a:xfrm>
        </p:grpSpPr>
        <p:cxnSp>
          <p:nvCxnSpPr>
            <p:cNvPr id="81" name="Curved Connector 80"/>
            <p:cNvCxnSpPr/>
            <p:nvPr/>
          </p:nvCxnSpPr>
          <p:spPr>
            <a:xfrm rot="16200000" flipV="1">
              <a:off x="2476500" y="3981450"/>
              <a:ext cx="762000" cy="533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286000" y="3790950"/>
              <a:ext cx="381000" cy="304800"/>
            </a:xfrm>
            <a:prstGeom prst="line">
              <a:avLst/>
            </a:prstGeom>
            <a:ln w="28575">
              <a:solidFill>
                <a:srgbClr val="182A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944342" y="4171953"/>
            <a:ext cx="149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90253" y="338534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(র-ফলা)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214170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187043" y="1214170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257800" y="2398084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924300" y="2366226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886200" y="3591003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273390" y="3583616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C 0.01875 -0.00308 0.03542 -0.01605 0.054 -0.02253 C 0.06233 -0.03086 0.06927 -0.03333 0.07865 -0.03611 C 0.09063 -0.04259 0.06927 -0.03055 0.09202 -0.04537 C 0.09913 -0.05 0.10764 -0.0503 0.11528 -0.05401 C 0.17465 -0.04938 0.1625 -0.06018 0.19375 -0.03395 C 0.1941 -0.02777 0.19479 -0.0216 0.19514 -0.01574 C 0.19549 -0.00895 0.1967 0.00463 0.1967 0.00525 " pathEditMode="relative" rAng="0" ptsTypes="AAAAAA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6" y="-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216 C 0.00104 -0.01203 0.00156 -0.01882 0.00625 -0.025 C 0.00712 -0.02747 0.00729 -0.03086 0.00851 -0.03302 C 0.01858 -0.05185 0.01285 -0.03734 0.01927 -0.04722 C 0.02048 -0.04907 0.02118 -0.05216 0.02257 -0.05339 C 0.02413 -0.05494 0.02621 -0.05494 0.02795 -0.05555 C 0.03941 -0.07098 0.09705 -0.07222 0.11076 -0.07345 C 0.12795 -0.07098 0.1243 -0.07469 0.12274 -0.04135 C 0.12413 -0.01234 0.12396 -0.025 0.12396 -0.00432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2593 C 0.00278 0.00494 0.00104 -0.01358 0.00365 -0.03487 C 0.00434 -0.04074 0.0092 -0.04413 0.01128 -0.04722 C 0.01823 -0.05833 0.02535 -0.06574 0.0342 -0.07006 C 0.03559 -0.07345 0.03628 -0.07778 0.03819 -0.07994 C 0.04219 -0.08487 0.0474 -0.08302 0.05208 -0.08518 C 0.0724 -0.09537 0.04774 -0.08642 0.06753 -0.0929 C 0.07691 -0.09907 0.08142 -0.09845 0.09306 -0.10031 C 0.14549 -0.09876 0.19774 -0.09722 0.25017 -0.09537 C 0.28611 -0.09413 0.28785 -0.1145 0.28351 -0.08518 C 0.28108 -0.04012 0.28212 -0.06883 0.28212 0.00031 " pathEditMode="relative" rAng="0" ptsTypes="AAAAAAAAA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3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20988E-6 C -0.00521 -0.01635 0.00955 -0.02531 0.02222 -0.02963 C 0.03108 -0.03642 0.03385 -0.03642 0.04444 -0.03827 C 0.05486 -0.04259 0.06562 -0.04352 0.07621 -0.04629 C 0.08437 -0.05247 0.09358 -0.05185 0.10347 -0.05308 C 0.11094 -0.0608 0.1184 -0.05987 0.12865 -0.06142 C 0.1408 -0.06759 0.15208 -0.06759 0.1651 -0.06913 C 0.2092 -0.06759 0.18993 -0.0679 0.21615 -0.06142 C 0.23299 -0.03456 0.22726 -0.05092 0.22726 0.00216 " pathEditMode="relative" rAng="0" ptsTypes="AAAAAAAAA">
                                      <p:cBhvr>
                                        <p:cTn id="8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C 0.00642 -0.0142 0.01042 -0.02222 0.0224 -0.02562 C 0.02691 -0.03272 0.03576 -0.04136 0.04201 -0.04506 C 0.04531 -0.04722 0.04896 -0.04784 0.05243 -0.04907 C 0.05417 -0.04969 0.05781 -0.05123 0.05781 -0.05093 C 0.06319 -0.05586 0.06858 -0.05772 0.07344 -0.06296 C 0.09531 -0.06235 0.11736 -0.06451 0.13924 -0.0608 C 0.14201 -0.06019 0.14236 -0.05401 0.14444 -0.05123 C 0.1474 -0.04753 0.15365 -0.04105 0.15365 -0.04074 C 0.15503 -0.03333 0.16354 -0.00216 0.15365 -0.00216 " pathEditMode="relative" rAng="0" ptsTypes="AAAAAAAAAA">
                                      <p:cBhvr>
                                        <p:cTn id="10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09877E-6 C 0.00747 -0.00278 0.01129 -0.00803 0.01684 -0.01389 C 0.02292 -0.02006 0.03004 -0.025 0.03611 -0.03087 C 0.04045 -0.03519 0.04254 -0.03889 0.04775 -0.04136 C 0.05313 -0.04815 0.05486 -0.04969 0.06216 -0.05155 C 0.06771 -0.05926 0.06702 -0.06019 0.079 -0.06019 C 0.15573 -0.06019 0.23212 -0.05803 0.30903 -0.05679 C 0.30851 -0.04599 0.3092 -0.03488 0.30764 -0.02408 C 0.30729 -0.02161 0.30417 -0.0213 0.30382 -0.01883 C 0.30295 -0.01389 0.30382 -0.00864 0.30382 -0.0034 " pathEditMode="relative" rAng="0" ptsTypes="AAAAAAAAAA">
                                      <p:cBhvr>
                                        <p:cTn id="11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833 C -0.00139 0.00586 -0.00295 0.0037 -0.00312 0.00123 C -0.00347 -0.00216 0.00399 -0.025 0.00625 -0.02994 C 0.00764 -0.03241 0.01007 -0.03395 0.01181 -0.03611 C 0.0125 -0.03858 0.0132 -0.04167 0.01441 -0.0429 C 0.01684 -0.04661 0.02274 -0.05185 0.02274 -0.05155 C 0.02517 -0.06698 0.02118 -0.04969 0.02917 -0.06482 C 0.03038 -0.06698 0.02969 -0.07006 0.03056 -0.07192 C 0.04549 -0.10309 0.06163 -0.09506 0.08854 -0.10247 C 0.13316 -0.10031 0.17795 -0.09506 0.22309 -0.09198 C 0.22101 -0.07963 0.22309 -0.07253 0.21632 -0.06482 C 0.21892 -0.04229 0.22309 -0.01976 0.22309 0.00339 " pathEditMode="relative" rAng="0" ptsTypes="AAAAAAAAAAAA"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0432 C 0.00833 -0.0358 0.00364 -0.00524 0.01198 -0.02314 C 0.01927 -0.03858 0.00573 -0.02068 0.01684 -0.03395 C 0.02465 -0.05277 0.01614 -0.03549 0.02396 -0.04444 C 0.02968 -0.05092 0.0342 -0.05987 0.04062 -0.06543 C 0.04548 -0.07808 0.03993 -0.06635 0.04896 -0.07623 C 0.05034 -0.07777 0.05104 -0.08148 0.0526 -0.0824 C 0.05642 -0.08487 0.06441 -0.08672 0.06441 -0.08642 C 0.07413 -0.09537 0.0835 -0.09907 0.09427 -0.10154 C 0.11198 -0.09938 0.12812 -0.09691 0.14531 -0.09321 C 0.15173 -0.08549 0.15347 -0.09166 0.15729 -0.07839 C 0.14514 -0.06172 0.15139 -0.05926 0.14774 -0.02314 C 0.14757 -0.02068 0.14566 -0.01944 0.14531 -0.01697 C 0.14479 -0.01296 0.14531 -0.00864 0.14531 -0.00432 " pathEditMode="relative" rAng="0" ptsTypes="AAAAAAAAAAAAAA">
                                      <p:cBhvr>
                                        <p:cTn id="15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5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8 C 0.00643 -0.02006 0.01806 -0.04629 0.02518 -0.05092 C 0.03542 -0.06883 0.03004 -0.06512 0.03924 -0.06883 C 0.05018 -0.0892 0.07639 -0.10123 0.09115 -0.10679 C 0.13837 -0.10185 0.18542 -0.10154 0.23282 -0.1 C 0.23316 -0.1 0.24341 -0.0966 0.24427 -0.09568 C 0.24584 -0.09383 0.24653 -0.09074 0.24792 -0.0892 C 0.25191 -0.08518 0.25782 -0.08395 0.26198 -0.0821 C 0.26476 -0.07469 0.26771 -0.06944 0.27188 -0.0642 C 0.27761 -0.05 0.28091 -0.02808 0.28091 -0.0108 " pathEditMode="relative" rAng="0" ptsTypes="AAAAAAAAAA">
                                      <p:cBhvr>
                                        <p:cTn id="17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16" grpId="0" animBg="1"/>
      <p:bldP spid="17" grpId="0" animBg="1"/>
      <p:bldP spid="18" grpId="0" animBg="1"/>
      <p:bldP spid="33" grpId="0"/>
      <p:bldP spid="33" grpId="1"/>
      <p:bldP spid="37" grpId="0"/>
      <p:bldP spid="37" grpId="1"/>
      <p:bldP spid="46" grpId="0"/>
      <p:bldP spid="46" grpId="1"/>
      <p:bldP spid="47" grpId="0"/>
      <p:bldP spid="47" grpId="1"/>
      <p:bldP spid="48" grpId="0"/>
      <p:bldP spid="48" grpId="1"/>
      <p:bldP spid="50" grpId="0"/>
      <p:bldP spid="52" grpId="0"/>
      <p:bldP spid="53" grpId="0"/>
      <p:bldP spid="55" grpId="0"/>
      <p:bldP spid="56" grpId="0"/>
      <p:bldP spid="57" grpId="0"/>
      <p:bldP spid="62" grpId="0"/>
      <p:bldP spid="62" grpId="1"/>
      <p:bldP spid="63" grpId="0"/>
      <p:bldP spid="63" grpId="1"/>
      <p:bldP spid="66" grpId="0"/>
      <p:bldP spid="66" grpId="1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7EDAA7-ED03-4B21-AFA6-0C056513F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0557"/>
            <a:ext cx="2286000" cy="3544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999645"/>
            <a:ext cx="4191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শরফুদ্দিন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মৃধা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৪১নং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লক্ষীপুর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>
                <a:solidFill>
                  <a:srgbClr val="1D0AA6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400" dirty="0">
              <a:solidFill>
                <a:srgbClr val="1D0AA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715" y="278514"/>
            <a:ext cx="350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133475"/>
            <a:ext cx="120356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0191" y="1501804"/>
            <a:ext cx="1677209" cy="584775"/>
            <a:chOff x="457200" y="971550"/>
            <a:chExt cx="1447800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971550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বিজয়স্তম্ভ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457200" y="9715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0381" y="3919734"/>
            <a:ext cx="1130841" cy="461665"/>
            <a:chOff x="457200" y="2647950"/>
            <a:chExt cx="1371600" cy="533400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2647950"/>
              <a:ext cx="106680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নির্জন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457200" y="2647950"/>
              <a:ext cx="1371600" cy="533400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74539" y="239965"/>
            <a:ext cx="2644861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6825" y="1280049"/>
            <a:ext cx="4283440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2236" y="3812189"/>
            <a:ext cx="238259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জনশূণ্য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5707" y="594351"/>
            <a:ext cx="3733800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গতক্লাসে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4292" y="2792340"/>
            <a:ext cx="7162799" cy="461665"/>
          </a:xfrm>
          <a:prstGeom prst="rect">
            <a:avLst/>
          </a:prstGeom>
          <a:ln>
            <a:solidFill>
              <a:srgbClr val="A50021"/>
            </a:solidFill>
            <a:prstDash val="lgDashDotDot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ডাইরিতে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CB0AA-21CE-481B-B576-7BE6949C9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43" y="1109830"/>
            <a:ext cx="1817808" cy="15808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2B2EB-AB3C-445A-B76C-14803B823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03" y="3314566"/>
            <a:ext cx="2704950" cy="1593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65276" y="1657350"/>
            <a:ext cx="4487845" cy="646331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 সরব পাঠ।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14350"/>
            <a:ext cx="23622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14350"/>
            <a:ext cx="1676400" cy="584775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উত্তর দাওঃ 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190751"/>
            <a:ext cx="7696200" cy="1815882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742950" indent="-742950"/>
            <a:r>
              <a:rPr lang="bn-IN" sz="28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r>
              <a:rPr lang="bn-IN" sz="28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ঠাকুরের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তারিখসহ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চকাচকি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/>
            <a:r>
              <a:rPr lang="en-US" sz="2800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শরৎকালের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85400"/>
            <a:ext cx="1991251" cy="70788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91980"/>
            <a:ext cx="7605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54920-23B5-427A-9BCF-A34181633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6310"/>
            <a:ext cx="4572000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2.22222E-6 L -1.11111E-6 -0.07222 " pathEditMode="relative" rAng="0" ptsTypes="AA">
                                      <p:cBhvr>
                                        <p:cTn id="1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flowersk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1" y="377552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78" y="263994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" y="3390511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1918052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57693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8" y="197535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220" y="16052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5642" y="74595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6904" y="252055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71" y="1833830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67" y="726926"/>
            <a:ext cx="3275254" cy="13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9550"/>
            <a:ext cx="4602500" cy="715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41A36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57350"/>
            <a:ext cx="504445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1৮,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কবিতা-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7750"/>
            <a:ext cx="2895600" cy="376189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5715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589" y="29252"/>
            <a:ext cx="3810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47" y="490917"/>
            <a:ext cx="25146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47" y="908993"/>
            <a:ext cx="6733953" cy="41549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1.3.১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1.3.6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2.1.2 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: 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১.1.2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1.3.3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2.2.3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সমমানের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2.5.3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4.1.2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1.3.2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1.5.1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অর্থযতি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শ্বাসযতি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স্তবক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: 1.4.3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2.1.4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        2.3.12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পাঠসংশ্লিষ্ট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7010400" y="169775"/>
            <a:ext cx="691660" cy="687242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urple-Tuli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63" y="1144478"/>
            <a:ext cx="1600200" cy="1600200"/>
          </a:xfrm>
          <a:prstGeom prst="rect">
            <a:avLst/>
          </a:prstGeom>
        </p:spPr>
      </p:pic>
      <p:pic>
        <p:nvPicPr>
          <p:cNvPr id="16" name="Picture 15" descr="_res__red_flower_decoration_png_by_hanabell1-d6lcbj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163" y="3221667"/>
            <a:ext cx="1524000" cy="15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95250"/>
            <a:ext cx="9144000" cy="523875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426" y="48667"/>
            <a:ext cx="66851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GB" sz="3600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426" y="3941512"/>
            <a:ext cx="66851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দেখবো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457C0-77E3-498C-BB50-81D19A943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26" y="882801"/>
            <a:ext cx="6685148" cy="29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282" y="280555"/>
            <a:ext cx="5029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এসো আমরা কিছু ছবি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643" y="3969331"/>
            <a:ext cx="3217718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কী দেখতে পাচ্ছ?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1" y="3815182"/>
            <a:ext cx="6753888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এতক্ষণ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অন্যান্য প্রাণী,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পাখ-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ালি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CFB69-F454-40D4-A3AC-1CCF00EB3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55936"/>
            <a:ext cx="4557779" cy="2464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DF266-377D-4349-AFD6-63E479EE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681" y="945416"/>
            <a:ext cx="3375062" cy="2670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0657E3-3196-4390-A815-B24003913715}"/>
              </a:ext>
            </a:extLst>
          </p:cNvPr>
          <p:cNvSpPr txBox="1"/>
          <p:nvPr/>
        </p:nvSpPr>
        <p:spPr>
          <a:xfrm>
            <a:off x="493568" y="3966696"/>
            <a:ext cx="3217718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D7E143-945A-4A10-9690-63E0E35AE677}"/>
              </a:ext>
            </a:extLst>
          </p:cNvPr>
          <p:cNvSpPr txBox="1"/>
          <p:nvPr/>
        </p:nvSpPr>
        <p:spPr>
          <a:xfrm>
            <a:off x="493568" y="3954999"/>
            <a:ext cx="3633354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3C152-ADFD-4B04-BAD5-7CF75209E676}"/>
              </a:ext>
            </a:extLst>
          </p:cNvPr>
          <p:cNvSpPr txBox="1"/>
          <p:nvPr/>
        </p:nvSpPr>
        <p:spPr>
          <a:xfrm>
            <a:off x="533400" y="3782029"/>
            <a:ext cx="3217718" cy="830997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পাখীগুলোকে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B4DAD-A8B2-4A31-9AE8-D3203D43CC91}"/>
              </a:ext>
            </a:extLst>
          </p:cNvPr>
          <p:cNvSpPr txBox="1"/>
          <p:nvPr/>
        </p:nvSpPr>
        <p:spPr>
          <a:xfrm>
            <a:off x="636759" y="3961311"/>
            <a:ext cx="3633354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1EF5E-1F52-4048-97B9-836F17568E34}"/>
              </a:ext>
            </a:extLst>
          </p:cNvPr>
          <p:cNvSpPr txBox="1"/>
          <p:nvPr/>
        </p:nvSpPr>
        <p:spPr>
          <a:xfrm>
            <a:off x="360218" y="4030771"/>
            <a:ext cx="5241899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নদীতীরে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55DCC-B1AB-4D43-8790-1938E888EBB4}"/>
              </a:ext>
            </a:extLst>
          </p:cNvPr>
          <p:cNvSpPr txBox="1"/>
          <p:nvPr/>
        </p:nvSpPr>
        <p:spPr>
          <a:xfrm>
            <a:off x="717231" y="3996041"/>
            <a:ext cx="2960386" cy="461665"/>
          </a:xfrm>
          <a:prstGeom prst="rect">
            <a:avLst/>
          </a:prstGeom>
          <a:noFill/>
          <a:ln>
            <a:solidFill>
              <a:srgbClr val="A5002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3088" y="3619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0" y="1428750"/>
            <a:ext cx="2667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তীরে</a:t>
            </a:r>
            <a:endParaRPr lang="en-US" sz="3200" dirty="0"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8281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01,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…..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90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FA595F-087C-40E1-A3D0-CF23D66B1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08" y="2089725"/>
            <a:ext cx="2504867" cy="1666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A516CA-E3CE-42CC-B420-9EAF634E2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69" y="2089725"/>
            <a:ext cx="3021211" cy="166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F08A5-5FB9-4E93-9C09-31472DC38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1" y="2070675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B809E33-AAE5-4F55-8260-75A0D63E6B0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19A4E-43E9-4EFF-980B-AC91F2A93C27}"/>
              </a:ext>
            </a:extLst>
          </p:cNvPr>
          <p:cNvSpPr txBox="1"/>
          <p:nvPr/>
        </p:nvSpPr>
        <p:spPr>
          <a:xfrm>
            <a:off x="246321" y="751497"/>
            <a:ext cx="2853102" cy="58477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 নাম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30D96-6C3F-4A22-A7AE-803F0E215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64" y="1733550"/>
            <a:ext cx="2514446" cy="977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42C7CB-28BC-4DE9-9826-D128F737F14D}"/>
              </a:ext>
            </a:extLst>
          </p:cNvPr>
          <p:cNvSpPr txBox="1"/>
          <p:nvPr/>
        </p:nvSpPr>
        <p:spPr>
          <a:xfrm>
            <a:off x="246321" y="3333750"/>
            <a:ext cx="25364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লিখেছেনঃ কবিগুরু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7EBDAC-A2BB-4E03-A326-78A5AF815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350887"/>
            <a:ext cx="2596047" cy="720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3CD97F-D234-45F7-A376-25C214761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162" y="278020"/>
            <a:ext cx="2941038" cy="1531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696805-35BB-4CE4-821E-0C08479B6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387" y="204258"/>
            <a:ext cx="2596047" cy="16054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9A28C64-2465-4849-9A57-9E32E4C171DE}"/>
              </a:ext>
            </a:extLst>
          </p:cNvPr>
          <p:cNvGrpSpPr/>
          <p:nvPr/>
        </p:nvGrpSpPr>
        <p:grpSpPr>
          <a:xfrm>
            <a:off x="3352800" y="2684201"/>
            <a:ext cx="4700525" cy="1737615"/>
            <a:chOff x="4046412" y="2684201"/>
            <a:chExt cx="4700525" cy="17376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FF71AF-2621-40B6-8EB8-521DBFBB9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412" y="2687655"/>
              <a:ext cx="1789089" cy="173416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8A34C1-34BE-4FF4-8197-371E5677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970" y="2684201"/>
              <a:ext cx="2947967" cy="1693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9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B82837-C0DF-45C7-9B1A-57FAF9E95F84}"/>
              </a:ext>
            </a:extLst>
          </p:cNvPr>
          <p:cNvSpPr txBox="1"/>
          <p:nvPr/>
        </p:nvSpPr>
        <p:spPr>
          <a:xfrm>
            <a:off x="1543088" y="361950"/>
            <a:ext cx="6464779" cy="9144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6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7121B-4970-4FCF-ADC0-EE20A71D3C64}"/>
              </a:ext>
            </a:extLst>
          </p:cNvPr>
          <p:cNvSpPr txBox="1"/>
          <p:nvPr/>
        </p:nvSpPr>
        <p:spPr>
          <a:xfrm>
            <a:off x="3086175" y="1333500"/>
            <a:ext cx="5905425" cy="646331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93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খোল</a:t>
            </a:r>
            <a:r>
              <a:rPr lang="en-US" sz="36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7856F-5FB4-4E70-B647-E51B0B68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6" y="1581150"/>
            <a:ext cx="2938183" cy="2847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84A2D-1053-47AC-9AA1-5204A4363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036981"/>
            <a:ext cx="4931229" cy="2913133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284925CA-92A5-420A-83C4-422E461EA77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283"/>
            </a:avLst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740</Words>
  <Application>Microsoft Office PowerPoint</Application>
  <PresentationFormat>On-screen Show (16:9)</PresentationFormat>
  <Paragraphs>144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PCWORLD</cp:lastModifiedBy>
  <cp:revision>291</cp:revision>
  <dcterms:created xsi:type="dcterms:W3CDTF">2006-08-16T00:00:00Z</dcterms:created>
  <dcterms:modified xsi:type="dcterms:W3CDTF">2020-10-30T08:31:29Z</dcterms:modified>
</cp:coreProperties>
</file>