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8"/>
  </p:notesMasterIdLst>
  <p:sldIdLst>
    <p:sldId id="333" r:id="rId2"/>
    <p:sldId id="334" r:id="rId3"/>
    <p:sldId id="335" r:id="rId4"/>
    <p:sldId id="331" r:id="rId5"/>
    <p:sldId id="345" r:id="rId6"/>
    <p:sldId id="364" r:id="rId7"/>
    <p:sldId id="365" r:id="rId8"/>
    <p:sldId id="346" r:id="rId9"/>
    <p:sldId id="366" r:id="rId10"/>
    <p:sldId id="367" r:id="rId11"/>
    <p:sldId id="368" r:id="rId12"/>
    <p:sldId id="370" r:id="rId13"/>
    <p:sldId id="369" r:id="rId14"/>
    <p:sldId id="353" r:id="rId15"/>
    <p:sldId id="354" r:id="rId16"/>
    <p:sldId id="35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EB6"/>
    <a:srgbClr val="FFFFFF"/>
    <a:srgbClr val="FB03E9"/>
    <a:srgbClr val="FA2686"/>
    <a:srgbClr val="FF3300"/>
    <a:srgbClr val="F97389"/>
    <a:srgbClr val="FF0066"/>
    <a:srgbClr val="F7899B"/>
    <a:srgbClr val="339966"/>
    <a:srgbClr val="F3F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7" d="100"/>
          <a:sy n="67" d="100"/>
        </p:scale>
        <p:origin x="9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C7DB-3930-4296-9363-96B336FC0C32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8E60D-A54B-43B5-BD0E-16E24A148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9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593C6-B804-41F2-B660-D9FD71B33A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৮টি ৫সদস্য বিশিষ্ট জোড় বিজোড় দল গঠন করা হল।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4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“ধন্যবাদ”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1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50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0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6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203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62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22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22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2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61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02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9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6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62000"/>
            <a:ext cx="7467601" cy="52578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509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56263"/>
          </a:xfrm>
          <a:ln w="1905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গম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20000" cy="2362200"/>
          </a:xfrm>
          <a:ln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ঊর্বর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77337"/>
            <a:ext cx="6798734" cy="2970863"/>
          </a:xfrm>
          <a:ln w="190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তেলবীজ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6798734" cy="2667000"/>
          </a:xfrm>
          <a:ln w="190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গুড়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উৎপাদের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1295400"/>
            <a:ext cx="1622767" cy="83099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969" y="1295400"/>
            <a:ext cx="6798734" cy="762000"/>
          </a:xfrm>
          <a:ln w="190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শস্য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বহুমুখীকরণ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20000" cy="281940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বহুমুখীকরণ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3180" y="2819400"/>
            <a:ext cx="7696200" cy="1828800"/>
          </a:xfrm>
          <a:noFill/>
          <a:ln w="190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কৃষিপণ্য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1286470"/>
            <a:ext cx="2476960" cy="92333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2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3733800"/>
            <a:ext cx="7696200" cy="198120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40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40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6210300" cy="2772455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782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300662"/>
            <a:ext cx="2971800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F9738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9738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9125"/>
            <a:ext cx="6551897" cy="4791075"/>
          </a:xfrm>
          <a:prstGeom prst="rect">
            <a:avLst/>
          </a:prstGeom>
          <a:ln w="28575">
            <a:solidFill>
              <a:srgbClr val="FA2EB6"/>
            </a:solidFill>
          </a:ln>
        </p:spPr>
      </p:pic>
    </p:spTree>
    <p:extLst>
      <p:ext uri="{BB962C8B-B14F-4D97-AF65-F5344CB8AC3E}">
        <p14:creationId xmlns:p14="http://schemas.microsoft.com/office/powerpoint/2010/main" val="14287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6600" y="53528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467600" cy="472439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67409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67200" y="2999740"/>
            <a:ext cx="33528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2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মৌদাম</a:t>
            </a:r>
            <a:r>
              <a:rPr lang="en-US" sz="2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সেসিপ</a:t>
            </a:r>
            <a:r>
              <a:rPr lang="en-US" sz="2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পূর্বধলা</a:t>
            </a:r>
            <a:r>
              <a:rPr lang="en-US" sz="24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4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2450590" cy="272288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ouble Wave 4"/>
          <p:cNvSpPr/>
          <p:nvPr/>
        </p:nvSpPr>
        <p:spPr>
          <a:xfrm>
            <a:off x="1600200" y="1347787"/>
            <a:ext cx="2408371" cy="832641"/>
          </a:xfrm>
          <a:prstGeom prst="doubleWave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9533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2187" y="4233208"/>
            <a:ext cx="4572000" cy="193899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005" y="629842"/>
            <a:ext cx="2932364" cy="360336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2250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664" y="2819400"/>
            <a:ext cx="75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381000"/>
            <a:ext cx="4294632" cy="25908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3352800"/>
            <a:ext cx="4294632" cy="2631713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6" y="406919"/>
            <a:ext cx="3962400" cy="2550593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57" y="3340463"/>
            <a:ext cx="3952407" cy="2631713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436066" y="2819400"/>
            <a:ext cx="684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গম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6142" y="5880601"/>
            <a:ext cx="817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ডাল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5928" y="5925479"/>
            <a:ext cx="805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46" y="2216669"/>
            <a:ext cx="2876550" cy="1898131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343064" y="2638560"/>
            <a:ext cx="849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8039" y="2819400"/>
            <a:ext cx="782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0187" y="5880601"/>
            <a:ext cx="769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3486" y="5925479"/>
            <a:ext cx="849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তুলা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421206"/>
            <a:ext cx="4291013" cy="2536305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32" y="428349"/>
            <a:ext cx="3975932" cy="2529162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3340463"/>
            <a:ext cx="4248122" cy="2631713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36" y="3390900"/>
            <a:ext cx="4051528" cy="258127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58" y="1828800"/>
            <a:ext cx="3553310" cy="2214563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135475" y="2638560"/>
            <a:ext cx="1265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তামাক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2819400"/>
            <a:ext cx="511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চা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134533"/>
            <a:ext cx="6798734" cy="1303867"/>
          </a:xfrm>
          <a:ln w="19050">
            <a:solidFill>
              <a:srgbClr val="92D050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কৃষিপণ্য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5601"/>
            <a:ext cx="7620000" cy="190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36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447800"/>
            <a:ext cx="7350089" cy="707886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648670"/>
            <a:ext cx="2743200" cy="923330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খাদ্য-শস্য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তেলবীজ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4601" y="2923401"/>
            <a:ext cx="4267200" cy="685800"/>
            <a:chOff x="1895472" y="2209800"/>
            <a:chExt cx="5389247" cy="685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22444" y="2209800"/>
              <a:ext cx="53340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wn Arrow 5"/>
            <p:cNvSpPr/>
            <p:nvPr/>
          </p:nvSpPr>
          <p:spPr>
            <a:xfrm>
              <a:off x="1895472" y="2209800"/>
              <a:ext cx="45719" cy="685800"/>
            </a:xfrm>
            <a:prstGeom prst="downArrow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7239000" y="2209800"/>
              <a:ext cx="45719" cy="685800"/>
            </a:xfrm>
            <a:prstGeom prst="downArrow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551469" y="3650039"/>
            <a:ext cx="2601931" cy="646331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7043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56263"/>
          </a:xfrm>
          <a:ln w="1905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ধান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20000" cy="2362200"/>
          </a:xfrm>
          <a:ln>
            <a:solidFill>
              <a:srgbClr val="92D05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পলিমাটি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8677" y="1524000"/>
            <a:ext cx="2775119" cy="10772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আউশ</a:t>
            </a:r>
            <a:r>
              <a: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</a:t>
            </a:r>
            <a:r>
              <a:rPr lang="en-US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2297</TotalTime>
  <Words>277</Words>
  <Application>Microsoft Office PowerPoint</Application>
  <PresentationFormat>On-screen Show (4:3)</PresentationFormat>
  <Paragraphs>50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মোহাম্মদ গোলাম মোস্তফা প্রধান শিক্ষক মৌদাম সেসিপ মডেল উচ্চ বিদ্যালয় পূর্বধলা, নেত্রকোনা।</vt:lpstr>
      <vt:lpstr>PowerPoint Presentation</vt:lpstr>
      <vt:lpstr>PowerPoint Presentation</vt:lpstr>
      <vt:lpstr>PowerPoint Presentation</vt:lpstr>
      <vt:lpstr>কৃষিপণ্য</vt:lpstr>
      <vt:lpstr>PowerPoint Presentation</vt:lpstr>
      <vt:lpstr>ধান</vt:lpstr>
      <vt:lpstr>গম</vt:lpstr>
      <vt:lpstr>ডাল, তেলবীজ, আলু, ভুট্টা, সবজি, ফলমূল বাংলাদেশের সব এলাকায় জন্মে। সবজি শীতকালে ভালো জন্মে।</vt:lpstr>
      <vt:lpstr>চিনি ও গুড় উৎপাদের কাঁচামাল রংপুর, দিনাজপুর, যশোর, রাজশাহী, জেলায় বেশি উৎপন্ন হয়। </vt:lpstr>
      <vt:lpstr>শস্য বহুমুখীকরণ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331</cp:revision>
  <dcterms:created xsi:type="dcterms:W3CDTF">2006-08-16T00:00:00Z</dcterms:created>
  <dcterms:modified xsi:type="dcterms:W3CDTF">2020-10-30T17:50:22Z</dcterms:modified>
</cp:coreProperties>
</file>