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85" r:id="rId3"/>
    <p:sldId id="271" r:id="rId4"/>
    <p:sldId id="299" r:id="rId5"/>
    <p:sldId id="298" r:id="rId6"/>
    <p:sldId id="297" r:id="rId7"/>
    <p:sldId id="296" r:id="rId8"/>
    <p:sldId id="260" r:id="rId9"/>
    <p:sldId id="295" r:id="rId10"/>
    <p:sldId id="281" r:id="rId11"/>
    <p:sldId id="288" r:id="rId12"/>
    <p:sldId id="294" r:id="rId13"/>
    <p:sldId id="293" r:id="rId14"/>
    <p:sldId id="292" r:id="rId15"/>
    <p:sldId id="267" r:id="rId16"/>
    <p:sldId id="291" r:id="rId17"/>
    <p:sldId id="289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4DB0"/>
    <a:srgbClr val="A36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54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1B4A8-1482-408C-9A66-3B10E06E20F3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78091-6DEF-40CB-B16A-16B449EE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-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752600"/>
            <a:ext cx="8534400" cy="1470025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B0F0"/>
                </a:solidFill>
              </a:rPr>
              <a:t/>
            </a:r>
            <a:br>
              <a:rPr lang="en-US" sz="6600" dirty="0">
                <a:solidFill>
                  <a:srgbClr val="00B0F0"/>
                </a:solidFill>
              </a:rPr>
            </a:br>
            <a:r>
              <a:rPr lang="en-US" sz="16600" dirty="0">
                <a:solidFill>
                  <a:schemeClr val="bg1"/>
                </a:solidFill>
              </a:rPr>
              <a:t>Welcome</a:t>
            </a:r>
            <a:r>
              <a:rPr lang="en-US" sz="6600" dirty="0">
                <a:solidFill>
                  <a:srgbClr val="00B0F0"/>
                </a:solidFill>
              </a:rPr>
              <a:t/>
            </a:r>
            <a:br>
              <a:rPr lang="en-US" sz="6600" dirty="0">
                <a:solidFill>
                  <a:srgbClr val="00B0F0"/>
                </a:solidFill>
              </a:rPr>
            </a:br>
            <a:endParaRPr lang="en-US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3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4308231" y="-52451"/>
            <a:ext cx="5369169" cy="2338451"/>
          </a:xfrm>
          <a:prstGeom prst="rightArrow">
            <a:avLst>
              <a:gd name="adj1" fmla="val 53627"/>
              <a:gd name="adj2" fmla="val 1095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Present Continuous Tense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6480" y="1676400"/>
            <a:ext cx="3332845" cy="2316415"/>
            <a:chOff x="533401" y="533400"/>
            <a:chExt cx="8102596" cy="4953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1" y="533400"/>
              <a:ext cx="8102596" cy="4953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33401" y="5257800"/>
              <a:ext cx="8102595" cy="228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15508" y="2692853"/>
            <a:ext cx="763618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smtClean="0">
                <a:latin typeface="Book Antiqua" pitchFamily="18" charset="0"/>
              </a:rPr>
              <a:t>The  horse is running with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smtClean="0">
                <a:latin typeface="Book Antiqua" pitchFamily="18" charset="0"/>
              </a:rPr>
              <a:t>a man on its back.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" y="4718858"/>
            <a:ext cx="2971800" cy="15421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44814" y="4966709"/>
            <a:ext cx="760688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The bird is flying is the sky.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0116 L 1.4625 -0.0233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5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64" y="0"/>
            <a:ext cx="12228163" cy="691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24" y="0"/>
            <a:ext cx="12203624" cy="69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7030A0"/>
                </a:solidFill>
              </a:rPr>
              <a:t>Evaluation 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Write the structures of the following sentences: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Shahin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reads a story book.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Rahman wrote a book.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 has been raining since morning.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Rafik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will be playing a football.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079"/>
            <a:ext cx="12268200" cy="6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5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2"/>
            <a:ext cx="12226874" cy="68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288302"/>
            <a:ext cx="8915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36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600" b="1" i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  </a:t>
            </a:r>
            <a:r>
              <a:rPr lang="en-US" sz="36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SECOND PAPER</a:t>
            </a:r>
          </a:p>
          <a:p>
            <a:pPr>
              <a:defRPr/>
            </a:pPr>
            <a:r>
              <a:rPr lang="en-US" sz="3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 </a:t>
            </a:r>
            <a:r>
              <a:rPr lang="en-US" sz="36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600" b="1" i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4893" y="599"/>
            <a:ext cx="65531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7200" b="1" kern="0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1066800"/>
            <a:ext cx="8077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Md. </a:t>
            </a:r>
            <a:r>
              <a:rPr lang="en-US" sz="4800" b="1" i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Shahalom</a:t>
            </a:r>
            <a:endParaRPr lang="en-US" sz="4800" b="1" i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48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Assistant Teacher  (ICT)</a:t>
            </a:r>
          </a:p>
          <a:p>
            <a:r>
              <a:rPr lang="en-US" sz="4800" b="1" i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Juranpur</a:t>
            </a:r>
            <a:r>
              <a:rPr lang="en-US" sz="48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Karimunnesa</a:t>
            </a:r>
            <a:r>
              <a:rPr lang="en-US" sz="48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High School, </a:t>
            </a:r>
            <a:r>
              <a:rPr lang="en-US" sz="4800" b="1" i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Daudkandi</a:t>
            </a:r>
            <a:r>
              <a:rPr lang="en-US" sz="48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4800" b="1" i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Comilla</a:t>
            </a:r>
            <a:r>
              <a:rPr lang="en-US" sz="48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</a:p>
          <a:p>
            <a:r>
              <a:rPr lang="en-US" sz="48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Cell: 01712105450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2620" y="4191000"/>
            <a:ext cx="6673381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9" y="245102"/>
            <a:ext cx="3472981" cy="4011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9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919" y="476969"/>
            <a:ext cx="2743200" cy="441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02419" y="476969"/>
            <a:ext cx="2743200" cy="434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Black Zone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1500" y="476969"/>
            <a:ext cx="2743200" cy="434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448800" y="2514600"/>
            <a:ext cx="1295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 stop</a:t>
            </a:r>
          </a:p>
        </p:txBody>
      </p:sp>
      <p:sp>
        <p:nvSpPr>
          <p:cNvPr id="6" name="Rectangle 5"/>
          <p:cNvSpPr/>
          <p:nvPr/>
        </p:nvSpPr>
        <p:spPr>
          <a:xfrm>
            <a:off x="9829800" y="3810000"/>
            <a:ext cx="609600" cy="2209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753600" y="3962400"/>
            <a:ext cx="1524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30619" y="7620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Blue zone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05800" y="7620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 Zone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96268" y="4323631"/>
            <a:ext cx="1780332" cy="1040022"/>
            <a:chOff x="381000" y="4114800"/>
            <a:chExt cx="1654834" cy="1219200"/>
          </a:xfrm>
        </p:grpSpPr>
        <p:sp>
          <p:nvSpPr>
            <p:cNvPr id="8" name="Rectangle 7"/>
            <p:cNvSpPr/>
            <p:nvPr/>
          </p:nvSpPr>
          <p:spPr>
            <a:xfrm>
              <a:off x="381000" y="4114800"/>
              <a:ext cx="1600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Bus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7200" y="5029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24001" y="5029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05000" y="4610100"/>
              <a:ext cx="130834" cy="34146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30619" y="2057400"/>
            <a:ext cx="19812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3000" y="2971800"/>
            <a:ext cx="2133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Present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0" y="1905000"/>
            <a:ext cx="2057400" cy="685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1258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41667 0.0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5"/>
            <a:ext cx="12192000" cy="69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66" y="0"/>
            <a:ext cx="12197166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8073"/>
            <a:ext cx="109728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7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kinds of tenses</a:t>
            </a:r>
            <a:r>
              <a:rPr lang="en-US" sz="5400" dirty="0">
                <a:solidFill>
                  <a:schemeClr val="bg1"/>
                </a:solidFill>
                <a:latin typeface="SutonnyEMJ" pitchFamily="2" charset="0"/>
              </a:rPr>
              <a:t> </a:t>
            </a:r>
            <a:r>
              <a:rPr lang="en-US" sz="2000" dirty="0">
                <a:latin typeface="SutonnyEMJ" pitchFamily="2" charset="0"/>
              </a:rPr>
              <a:t/>
            </a:r>
            <a:br>
              <a:rPr lang="en-US" sz="2000" dirty="0">
                <a:latin typeface="SutonnyEMJ" pitchFamily="2" charset="0"/>
              </a:rPr>
            </a:br>
            <a:endParaRPr lang="en-US" sz="2000" dirty="0">
              <a:latin typeface="SutonnyE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583987"/>
            <a:ext cx="33147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PRESENT TENSE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72069" y="1606016"/>
            <a:ext cx="32004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PAST TENSE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21781" y="1569621"/>
            <a:ext cx="3179619" cy="4166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FUTURE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TENSE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3597802"/>
            <a:ext cx="3533869" cy="54114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 indefinite tense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8591" y="4294181"/>
            <a:ext cx="3517470" cy="54114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 continuous tense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8592" y="4990560"/>
            <a:ext cx="3509271" cy="54114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 perfect tense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199" y="5693661"/>
            <a:ext cx="3521508" cy="7215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Present perfect continuous tens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48199" y="3551239"/>
            <a:ext cx="3048001" cy="531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Past indefinite tense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48199" y="4294181"/>
            <a:ext cx="3048001" cy="5267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Past continuous tense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76868" y="4990561"/>
            <a:ext cx="3048001" cy="568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Past perfect tense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83902" y="5728989"/>
            <a:ext cx="3048001" cy="8242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past perfect continuous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24801" y="3537386"/>
            <a:ext cx="3276599" cy="5774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Future  indefinite tense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24801" y="4223186"/>
            <a:ext cx="3276600" cy="5774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Future  continuous tense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24801" y="4939148"/>
            <a:ext cx="3276599" cy="5774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Future  perfect  tens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24801" y="5596857"/>
            <a:ext cx="3276599" cy="9563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Future  perfect continuous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448800" y="2133600"/>
            <a:ext cx="0" cy="14176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96000" y="2133600"/>
            <a:ext cx="0" cy="14176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590800" y="2133600"/>
            <a:ext cx="8153" cy="14176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0" y="68580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29" name="Rectangle 28"/>
          <p:cNvSpPr/>
          <p:nvPr/>
        </p:nvSpPr>
        <p:spPr>
          <a:xfrm>
            <a:off x="838199" y="2101670"/>
            <a:ext cx="10363200" cy="807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Every tense is divided into four kinds</a:t>
            </a:r>
            <a:endParaRPr lang="en-US" sz="5400" dirty="0">
              <a:latin typeface="Sutonny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166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Andalus</vt:lpstr>
      <vt:lpstr>Arial</vt:lpstr>
      <vt:lpstr>Book Antiqua</vt:lpstr>
      <vt:lpstr>Calibri</vt:lpstr>
      <vt:lpstr>NikoshBAN</vt:lpstr>
      <vt:lpstr>SutonnyEMJ</vt:lpstr>
      <vt:lpstr>Times New Roman</vt:lpstr>
      <vt:lpstr>Office Theme</vt:lpstr>
      <vt:lpstr> Welcome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three kinds of tenses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wemwgjøvwni ivngvwbi ivwng</dc:title>
  <dc:creator>Doel-1612i3</dc:creator>
  <cp:lastModifiedBy>Microsoft</cp:lastModifiedBy>
  <cp:revision>118</cp:revision>
  <dcterms:created xsi:type="dcterms:W3CDTF">2006-08-16T00:00:00Z</dcterms:created>
  <dcterms:modified xsi:type="dcterms:W3CDTF">2020-10-31T14:36:37Z</dcterms:modified>
</cp:coreProperties>
</file>