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64" r:id="rId3"/>
    <p:sldId id="267" r:id="rId4"/>
    <p:sldId id="277" r:id="rId5"/>
    <p:sldId id="260" r:id="rId6"/>
    <p:sldId id="265" r:id="rId7"/>
    <p:sldId id="261" r:id="rId8"/>
    <p:sldId id="271" r:id="rId9"/>
    <p:sldId id="268" r:id="rId10"/>
    <p:sldId id="262" r:id="rId11"/>
    <p:sldId id="257" r:id="rId12"/>
    <p:sldId id="263" r:id="rId13"/>
    <p:sldId id="266" r:id="rId14"/>
    <p:sldId id="272" r:id="rId15"/>
    <p:sldId id="258" r:id="rId16"/>
    <p:sldId id="270" r:id="rId17"/>
    <p:sldId id="259" r:id="rId18"/>
    <p:sldId id="273" r:id="rId19"/>
    <p:sldId id="269" r:id="rId20"/>
    <p:sldId id="274" r:id="rId21"/>
    <p:sldId id="276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80273938_0105d94c7b_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7144" y="193968"/>
            <a:ext cx="8776855" cy="626918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Cloud Callout 4"/>
          <p:cNvSpPr/>
          <p:nvPr/>
        </p:nvSpPr>
        <p:spPr>
          <a:xfrm>
            <a:off x="1295400" y="540330"/>
            <a:ext cx="7010400" cy="2057400"/>
          </a:xfrm>
          <a:prstGeom prst="cloudCallou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46910" y="263245"/>
            <a:ext cx="739140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9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16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97400" b="1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92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92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92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92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3075" accel="100000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133600"/>
            <a:ext cx="3886200" cy="357020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b="1" u="sng" dirty="0" smtClean="0">
                <a:latin typeface="NikoshBAN" pitchFamily="2" charset="0"/>
                <a:cs typeface="NikoshBAN" pitchFamily="2" charset="0"/>
              </a:rPr>
              <a:t>শিক্ষক পরিচিতিঃ</a:t>
            </a:r>
          </a:p>
          <a:p>
            <a:endParaRPr lang="bn-IN" sz="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নামঃ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মোঃ রিপন মিয়া ।</a:t>
            </a:r>
          </a:p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(বি এস এস অর্নাস, এম এস এস)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পদবীঃ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সহকারি শিক্ষক,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বিদ্যালয়ের নামঃ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সারিয়াকান্দি আদর্শ সরকারি প্রাথমিক বিদ্যালয়।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বিদ্যালয়ের ঠিকানাঃ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সারিয়াকান্দি, বগুড়া।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0" y="2148513"/>
            <a:ext cx="4191000" cy="356648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পরিচিতিঃ</a:t>
            </a:r>
            <a:endParaRPr lang="en-US" sz="32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28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1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৪র্থ  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বাংলাদেশ ও বিশ্বপরিচয়। 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অধ্যায়ঃ(৩)বাংলাদেশের ক্ষুদ্র নৃ গোষ্ঠী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পাঠাংশঃ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(1)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চাকমা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০১-১১- ২০১৬ ইং</a:t>
            </a:r>
          </a:p>
          <a:p>
            <a:endParaRPr lang="bn-IN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1820" y="477970"/>
            <a:ext cx="8153400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 পর্ব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tock___flowers_red_roses_by_jassy2012-d5g8upj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964104">
            <a:off x="182347" y="42176"/>
            <a:ext cx="2398215" cy="25633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6" name="Picture 5" descr="stock___flowers_red_roses_by_jassy2012-d5g8upj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705284">
            <a:off x="6143806" y="39432"/>
            <a:ext cx="2398215" cy="25633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7" name="Picture 6" descr="stock___flowers_red_roses_by_jassy2012-d5g8upj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705284">
            <a:off x="6677216" y="3960273"/>
            <a:ext cx="2398215" cy="25633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8" name="Picture 7" descr="stock___flowers_red_roses_by_jassy2012-d5g8upj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705284">
            <a:off x="622734" y="4653008"/>
            <a:ext cx="2398215" cy="25633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55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155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15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15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15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15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155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155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6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1155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0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155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155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115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115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15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15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4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6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7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595750" y="540325"/>
            <a:ext cx="7966350" cy="1755648"/>
          </a:xfrm>
          <a:prstGeom prst="ribbon2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b="1" u="sng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381000" y="2819400"/>
            <a:ext cx="8382000" cy="2895600"/>
          </a:xfrm>
          <a:prstGeom prst="round2Diag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২.৩.১– বাংলাদেশের বিভিন্ন ক্ষুদ্র জাতিসত্ত্বার নাম 	    বলতে পারবে।</a:t>
            </a:r>
          </a:p>
          <a:p>
            <a:endParaRPr lang="bn-IN" sz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২.৩.২– চাকমাদের পোষাক, খাদ্য ও উৎসব ইত্যাদি    	    বর্ণনা করতে পারবে।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609600" y="228600"/>
            <a:ext cx="7696200" cy="259080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এসো একটু আনন্দ করি ভিডিও দেখার মাধ্যমে।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581400"/>
            <a:ext cx="8153400" cy="120032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 নৃত্যের ভিডিও</a:t>
            </a:r>
            <a:endParaRPr lang="en-US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8925" y="1378520"/>
            <a:ext cx="7620000" cy="466750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4" name="Cloud 3"/>
          <p:cNvSpPr/>
          <p:nvPr/>
        </p:nvSpPr>
        <p:spPr>
          <a:xfrm>
            <a:off x="1600200" y="69275"/>
            <a:ext cx="5791200" cy="121920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পূর্বজ্ঞান যাচাই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6000" y="6028475"/>
            <a:ext cx="4038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বাংলাদেশের বিভিন্ন উপজাতি গোষ্ঠী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1781386" y="304800"/>
            <a:ext cx="4619414" cy="2286000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IN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124200"/>
            <a:ext cx="6781800" cy="21236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বাংলাদেশের ক্ষুদ্র নৃ-গোষ্ঠী</a:t>
            </a:r>
          </a:p>
          <a:p>
            <a:pPr algn="ctr"/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(চাকমা)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3657600" cy="2953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2040235" y="76190"/>
            <a:ext cx="4876800" cy="13716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7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428160" y="124590"/>
            <a:ext cx="4114800" cy="142702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00200"/>
            <a:ext cx="4038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57200" y="4038600"/>
            <a:ext cx="35052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চাকমাদের ঘরবাড়ি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BC-23-06-15-D_04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4050" y="4800600"/>
            <a:ext cx="8197775" cy="2057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2950" y="6311100"/>
            <a:ext cx="7924800" cy="5541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চাকমাদের জুম চাষ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15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15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1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66800"/>
            <a:ext cx="8069904" cy="3733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305050" y="5165200"/>
            <a:ext cx="62484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চাকমাদের জীবন-জীবিকার চিত্র 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0017" y="228600"/>
            <a:ext cx="3964857" cy="2514600"/>
          </a:xfrm>
          <a:prstGeom prst="rect">
            <a:avLst/>
          </a:prstGeom>
        </p:spPr>
      </p:pic>
      <p:pic>
        <p:nvPicPr>
          <p:cNvPr id="3" name="Picture 2" descr="600x4001470774108_0-3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89675" y="3352800"/>
            <a:ext cx="3962400" cy="2667000"/>
          </a:xfrm>
          <a:prstGeom prst="rect">
            <a:avLst/>
          </a:prstGeom>
        </p:spPr>
      </p:pic>
      <p:pic>
        <p:nvPicPr>
          <p:cNvPr id="4" name="Picture 3" descr="chakm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13475" y="228600"/>
            <a:ext cx="4114800" cy="2590800"/>
          </a:xfrm>
          <a:prstGeom prst="rect">
            <a:avLst/>
          </a:prstGeom>
        </p:spPr>
      </p:pic>
      <p:pic>
        <p:nvPicPr>
          <p:cNvPr id="5" name="Picture 4" descr="bd-pratidin-01-07-16-F-10.jpg"/>
          <p:cNvPicPr>
            <a:picLocks noChangeAspect="1"/>
          </p:cNvPicPr>
          <p:nvPr/>
        </p:nvPicPr>
        <p:blipFill>
          <a:blip r:embed="rId5" cstate="print"/>
          <a:srcRect l="22759" r="23448" b="26000"/>
          <a:stretch>
            <a:fillRect/>
          </a:stretch>
        </p:blipFill>
        <p:spPr>
          <a:xfrm>
            <a:off x="346280" y="3276600"/>
            <a:ext cx="4114800" cy="266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1075" y="2660070"/>
            <a:ext cx="35814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চাকমাদের কাজের দিকে রওনা 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2075" y="2590800"/>
            <a:ext cx="3581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চাকমাদের জুম চাষের পরিচর্যা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9730" y="6137565"/>
            <a:ext cx="36576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চাকমাদের জুম সংগ্রহের ব্যস্ত সময়।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075" y="6019800"/>
            <a:ext cx="350520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dirty="0" smtClean="0"/>
              <a:t> 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চাকমাদের জুম চাষের পরিচর্যা।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ribal-you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400" y="3352800"/>
            <a:ext cx="7848600" cy="3505200"/>
          </a:xfrm>
          <a:prstGeom prst="rect">
            <a:avLst/>
          </a:prstGeom>
        </p:spPr>
      </p:pic>
      <p:pic>
        <p:nvPicPr>
          <p:cNvPr id="9" name="Picture 8" descr="4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675" y="228600"/>
            <a:ext cx="7875270" cy="30883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69350" y="6384760"/>
            <a:ext cx="56388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চাকমা মেয়েরা পোষাক তৈরিতে ব্যস্ত।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31240" y="198530"/>
            <a:ext cx="5037007" cy="2660075"/>
          </a:xfrm>
          <a:prstGeom prst="rect">
            <a:avLst/>
          </a:prstGeom>
        </p:spPr>
      </p:pic>
      <p:pic>
        <p:nvPicPr>
          <p:cNvPr id="23" name="Picture 22" descr="Hilly_Children-Rangamati-Biplob_Rahm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1930" y="3766075"/>
            <a:ext cx="6553200" cy="286752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399285" y="3087195"/>
            <a:ext cx="382385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চাকমাদের পোষাক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52400" y="1905000"/>
            <a:ext cx="2133600" cy="16764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চাকমা মেয়েরা কোমর থেকে নিচ পর্যন্ত কাপড় পরাকে পিনোন বলে।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28600" y="152400"/>
            <a:ext cx="2209800" cy="16002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শরীরের উপরের অংশে যে ওড়না পরেন তাকে হাদি বলে।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Curved Left Arrow 26"/>
          <p:cNvSpPr/>
          <p:nvPr/>
        </p:nvSpPr>
        <p:spPr>
          <a:xfrm rot="16534067">
            <a:off x="2613879" y="-210878"/>
            <a:ext cx="647732" cy="17656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Curved Right Arrow 27"/>
          <p:cNvSpPr/>
          <p:nvPr/>
        </p:nvSpPr>
        <p:spPr>
          <a:xfrm rot="15272230">
            <a:off x="2739910" y="1377243"/>
            <a:ext cx="600433" cy="176247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di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04800"/>
            <a:ext cx="7010400" cy="3277749"/>
          </a:xfrm>
          <a:prstGeom prst="rect">
            <a:avLst/>
          </a:prstGeom>
        </p:spPr>
      </p:pic>
      <p:pic>
        <p:nvPicPr>
          <p:cNvPr id="10" name="Picture 9" descr="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3733800"/>
            <a:ext cx="7010400" cy="2860960"/>
          </a:xfrm>
          <a:prstGeom prst="rect">
            <a:avLst/>
          </a:prstGeom>
        </p:spPr>
      </p:pic>
      <p:sp>
        <p:nvSpPr>
          <p:cNvPr id="11" name="Explosion 2 10"/>
          <p:cNvSpPr/>
          <p:nvPr/>
        </p:nvSpPr>
        <p:spPr>
          <a:xfrm>
            <a:off x="3006430" y="2734215"/>
            <a:ext cx="2742680" cy="1896486"/>
          </a:xfrm>
          <a:prstGeom prst="irregularSeal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 </a:t>
            </a:r>
            <a:r>
              <a:rPr lang="bn-IN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 নৃত্য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rokimg_0709_2654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81001"/>
            <a:ext cx="80010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7425" y="3124205"/>
            <a:ext cx="7453740" cy="323183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821880" y="6243935"/>
            <a:ext cx="56388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চাকমা মেয়েদের বিভিন্ন উৎসব পালন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dibashe201508091034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93960"/>
            <a:ext cx="7467600" cy="2801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ddha_nirvana_ni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53000" y="219925"/>
            <a:ext cx="3934705" cy="5902058"/>
          </a:xfrm>
          <a:prstGeom prst="rect">
            <a:avLst/>
          </a:prstGeom>
        </p:spPr>
      </p:pic>
      <p:pic>
        <p:nvPicPr>
          <p:cNvPr id="5" name="Picture 4" descr="porzoton-pic-3.jpg"/>
          <p:cNvPicPr>
            <a:picLocks noChangeAspect="1"/>
          </p:cNvPicPr>
          <p:nvPr/>
        </p:nvPicPr>
        <p:blipFill>
          <a:blip r:embed="rId3" cstate="print"/>
          <a:srcRect b="9467"/>
          <a:stretch>
            <a:fillRect/>
          </a:stretch>
        </p:blipFill>
        <p:spPr>
          <a:xfrm>
            <a:off x="228600" y="152400"/>
            <a:ext cx="4322635" cy="58662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15835" y="6102925"/>
            <a:ext cx="4237877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চাকমাদের ধর্মীয় উপসনালয়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4200" y="5562600"/>
            <a:ext cx="1864666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বৌদ্ধ মূর্তি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5486400"/>
            <a:ext cx="1864666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বৌদ্ধ মন্দির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47414" y="409305"/>
            <a:ext cx="7363680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শিক্ষার্থীদের পাঠ্য বইয়ের সঙ্গে সংযোগ।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primary-school-education_0_0.jpg&amp;w=252&amp;h=17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6625" y="1219200"/>
            <a:ext cx="7391400" cy="52722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 2 4"/>
          <p:cNvSpPr/>
          <p:nvPr/>
        </p:nvSpPr>
        <p:spPr>
          <a:xfrm>
            <a:off x="1759540" y="41560"/>
            <a:ext cx="5826438" cy="1752600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96985" y="1905000"/>
            <a:ext cx="4648200" cy="2057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u="sng" dirty="0" smtClean="0">
                <a:latin typeface="NikoshBAN" pitchFamily="2" charset="0"/>
                <a:cs typeface="NikoshBAN" pitchFamily="2" charset="0"/>
              </a:rPr>
              <a:t>ক দল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প্রশ্নঃ চাকমাদের প্রধান খাবার কি?</a:t>
            </a:r>
          </a:p>
        </p:txBody>
      </p:sp>
      <p:sp>
        <p:nvSpPr>
          <p:cNvPr id="11" name="Round Diagonal Corner Rectangle 10"/>
          <p:cNvSpPr/>
          <p:nvPr/>
        </p:nvSpPr>
        <p:spPr>
          <a:xfrm>
            <a:off x="4904505" y="1891144"/>
            <a:ext cx="4114800" cy="1995055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u="sng" dirty="0" smtClean="0">
                <a:latin typeface="NikoshBAN" pitchFamily="2" charset="0"/>
                <a:cs typeface="NikoshBAN" pitchFamily="2" charset="0"/>
              </a:rPr>
              <a:t>খ দল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প্রশ্নঃ বাংলাদেশের নৃ-গোষ্ঠীর সংখ্যা কত?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 Diagonal Corner Rectangle 11"/>
          <p:cNvSpPr/>
          <p:nvPr/>
        </p:nvSpPr>
        <p:spPr>
          <a:xfrm>
            <a:off x="1849590" y="4191000"/>
            <a:ext cx="5618010" cy="19812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b="1" u="sng" dirty="0" smtClean="0">
                <a:latin typeface="NikoshBAN" pitchFamily="2" charset="0"/>
                <a:cs typeface="NikoshBAN" pitchFamily="2" charset="0"/>
              </a:rPr>
              <a:t>গ দল</a:t>
            </a:r>
          </a:p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প্রশ্নঃ চাকমাদের প্রধান পেশা কি?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Diamond 12"/>
          <p:cNvSpPr/>
          <p:nvPr/>
        </p:nvSpPr>
        <p:spPr>
          <a:xfrm>
            <a:off x="228600" y="3304310"/>
            <a:ext cx="4419600" cy="609600"/>
          </a:xfrm>
          <a:prstGeom prst="diamon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উত্তরঃ ভাত।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Diamond 13"/>
          <p:cNvSpPr/>
          <p:nvPr/>
        </p:nvSpPr>
        <p:spPr>
          <a:xfrm>
            <a:off x="4994560" y="3027210"/>
            <a:ext cx="4038600" cy="858980"/>
          </a:xfrm>
          <a:prstGeom prst="diamon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উত্তরঃ </a:t>
            </a:r>
          </a:p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  ৪৫ এর অধিক।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Diamond 14"/>
          <p:cNvSpPr/>
          <p:nvPr/>
        </p:nvSpPr>
        <p:spPr>
          <a:xfrm>
            <a:off x="2286030" y="5292435"/>
            <a:ext cx="4800600" cy="914400"/>
          </a:xfrm>
          <a:prstGeom prst="diamon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উত্তরঃ কৃষি কাজ।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/>
        </p:nvSpPr>
        <p:spPr>
          <a:xfrm>
            <a:off x="1219200" y="228600"/>
            <a:ext cx="6705600" cy="18288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148473"/>
            <a:ext cx="7994070" cy="153888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সঠিক উত্তরে টি খাতায় লিখ।</a:t>
            </a:r>
            <a:endParaRPr lang="bn-IN" sz="2400" b="1" dirty="0" smtClean="0">
              <a:latin typeface="NikoshBAN" pitchFamily="2" charset="0"/>
              <a:cs typeface="NikoshBAN" pitchFamily="2" charset="0"/>
            </a:endParaRPr>
          </a:p>
          <a:p>
            <a:endParaRPr lang="bn-IN" sz="1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প্রশ্নঃ ১)  বাংলাদেশের কোন অংশে চাকমা জনগোষ্ঠী বাস করে?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ক) উত্তর-পশ্চিম  খ) উত্তর-পূর্ব   গ) দক্ষিণ-পশ্চিম ঘ) দক্ষিণ-পূর্ব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 Diagonal Corner Rectangle 15"/>
          <p:cNvSpPr/>
          <p:nvPr/>
        </p:nvSpPr>
        <p:spPr>
          <a:xfrm>
            <a:off x="6038125" y="3112625"/>
            <a:ext cx="2327565" cy="533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ঘ) উত্তরঃ দক্ষিণ-পূর্ব</a:t>
            </a:r>
            <a:endParaRPr lang="en-US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3969330"/>
            <a:ext cx="7924799" cy="9541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প্রশ্নঃ ২)  চাকমাদের ধর্মের নাম  কি?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ক) ইসলাম      খ) হিন্দু        গ) বৌদ্ধ           ঘ) খ্রিষ্টান</a:t>
            </a:r>
          </a:p>
        </p:txBody>
      </p:sp>
      <p:sp>
        <p:nvSpPr>
          <p:cNvPr id="19" name="Round Diagonal Corner Rectangle 18"/>
          <p:cNvSpPr/>
          <p:nvPr/>
        </p:nvSpPr>
        <p:spPr>
          <a:xfrm>
            <a:off x="3491345" y="4412675"/>
            <a:ext cx="1981200" cy="533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গ) </a:t>
            </a:r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উত্তরঃ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বৌদ্ধ</a:t>
            </a:r>
            <a:endParaRPr lang="en-US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3400" y="5257800"/>
            <a:ext cx="8001000" cy="99060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প্রশ্নঃ ৩) চাকমারা কি দিয়ে ঘর তৈরি করে?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ক) মাটি        খ) বাঁশ        গ) লোহা        ঘ) ইট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 Diagonal Corner Rectangle 24"/>
          <p:cNvSpPr/>
          <p:nvPr/>
        </p:nvSpPr>
        <p:spPr>
          <a:xfrm>
            <a:off x="1600200" y="5638800"/>
            <a:ext cx="1828800" cy="5334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খ) </a:t>
            </a:r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উত্তরঃ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বাঁশ</a:t>
            </a:r>
            <a:endParaRPr lang="en-US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6" grpId="0" animBg="1"/>
      <p:bldP spid="18" grpId="0" animBg="1"/>
      <p:bldP spid="19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99660"/>
            <a:ext cx="7772400" cy="458587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সংক্ষিপ্ত প্রশ্নঃ</a:t>
            </a:r>
          </a:p>
          <a:p>
            <a:pPr marL="342900" indent="-342900">
              <a:buAutoNum type="arabicParenR"/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প্রশ্নঃ চাকমারা কি পদ্ধিতে কৃষি কাজ করে?</a:t>
            </a:r>
          </a:p>
          <a:p>
            <a:pPr marL="342900" indent="-342900"/>
            <a:endParaRPr lang="bn-IN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২) প্রশ্নঃ পিনোব কাকে বলে?</a:t>
            </a:r>
          </a:p>
          <a:p>
            <a:pPr marL="342900" indent="-342900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342900" indent="-342900"/>
            <a:endParaRPr lang="bn-IN" sz="3200" b="1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৩) প্রশ্নঃ হাদি কি?</a:t>
            </a:r>
          </a:p>
          <a:p>
            <a:pPr marL="342900" indent="-342900"/>
            <a:endParaRPr lang="bn-IN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/>
            <a:endParaRPr lang="bn-IN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entagon 2"/>
          <p:cNvSpPr/>
          <p:nvPr/>
        </p:nvSpPr>
        <p:spPr>
          <a:xfrm>
            <a:off x="886690" y="1766460"/>
            <a:ext cx="5486400" cy="4572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bn-IN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উত্তরঃ জুম পদ্ধিতে কৃষি কাজ করে।</a:t>
            </a:r>
          </a:p>
        </p:txBody>
      </p:sp>
      <p:sp>
        <p:nvSpPr>
          <p:cNvPr id="4" name="Pentagon 3"/>
          <p:cNvSpPr/>
          <p:nvPr/>
        </p:nvSpPr>
        <p:spPr>
          <a:xfrm>
            <a:off x="865905" y="2687785"/>
            <a:ext cx="6781800" cy="9906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উত্তরঃ চাকমা মেয়েরা কোমর থেকে নিচ পর্যন্ত কাপড়                  পরাকে পিনোন বলে।</a:t>
            </a:r>
            <a:endParaRPr lang="bn-IN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810490" y="4163295"/>
            <a:ext cx="6781800" cy="990600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/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উত্তরঃ চাকমা মেয়েরা শরীরের উপরের অংশে যে ওড়না পরেন তাকে হাদি বলে।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263245" y="914400"/>
            <a:ext cx="8534400" cy="487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IN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শূণ্যস্থান পূরণঃ</a:t>
            </a:r>
          </a:p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ক) চাকমাদের</a:t>
            </a:r>
            <a:r>
              <a:rPr lang="bn-IN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রাজাকে বলা হয়.........। </a:t>
            </a:r>
          </a:p>
          <a:p>
            <a:endParaRPr lang="bn-IN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খ) উৎসবের সময় চাকমারা বাড়িঘর ............দিয়ে সাজান।</a:t>
            </a:r>
          </a:p>
          <a:p>
            <a:endParaRPr lang="bn-IN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গ)চাকমা পুরুষেরা সাধারণত.........ও ......... পরে থাকেন। ।</a:t>
            </a:r>
            <a:endParaRPr lang="bn-IN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637310" y="2382980"/>
            <a:ext cx="3352800" cy="533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উত্তরঃ কারবারি।</a:t>
            </a:r>
          </a:p>
        </p:txBody>
      </p:sp>
      <p:sp>
        <p:nvSpPr>
          <p:cNvPr id="4" name="Round Diagonal Corner Rectangle 3"/>
          <p:cNvSpPr/>
          <p:nvPr/>
        </p:nvSpPr>
        <p:spPr>
          <a:xfrm>
            <a:off x="685800" y="3329650"/>
            <a:ext cx="3352800" cy="533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উত্তরঃ ফুল ।</a:t>
            </a:r>
          </a:p>
        </p:txBody>
      </p:sp>
      <p:sp>
        <p:nvSpPr>
          <p:cNvPr id="5" name="Round Diagonal Corner Rectangle 4"/>
          <p:cNvSpPr/>
          <p:nvPr/>
        </p:nvSpPr>
        <p:spPr>
          <a:xfrm>
            <a:off x="685800" y="4343400"/>
            <a:ext cx="3352800" cy="533400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উত্তরঃ ফতুয়া,লুংগি।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353025" y="228600"/>
            <a:ext cx="8458200" cy="5791200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কাজঃ</a:t>
            </a:r>
          </a:p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 উল্লেখযোগ্য কিছু বিষয় নিচের তালিকায় দেওয়া আছে। বাড়ি,খাবার ও কৃষি নিয়ে একই ধরনের আরেটি ছক তৈরি কর ও উল্লেখযোগ্য দিকগুলো লেখ।</a:t>
            </a:r>
          </a:p>
          <a:p>
            <a:pPr algn="ctr"/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3200" b="1" u="sng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2800" dirty="0" smtClean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599" y="3048000"/>
          <a:ext cx="7924800" cy="231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1600"/>
                <a:gridCol w="2768601"/>
                <a:gridCol w="2514599"/>
              </a:tblGrid>
              <a:tr h="308026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জীবন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ধারা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পোষাক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উৎসব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87374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নিজেদের ভাষা,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বর্ণমালা ও গান আছে। রাজা দ্বারা পরিচালিত ও গ্রাম প্রধান আছে।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নিজেদের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তাঁতে পোষাক তৈরি করেন।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বৌদ্ধ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ধর্মীয় উৎসব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fg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905000"/>
            <a:ext cx="2590800" cy="2889600"/>
          </a:xfrm>
          <a:prstGeom prst="rect">
            <a:avLst/>
          </a:prstGeom>
        </p:spPr>
      </p:pic>
      <p:pic>
        <p:nvPicPr>
          <p:cNvPr id="13" name="Picture 12" descr="dfg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1828800"/>
            <a:ext cx="2971800" cy="313389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81000" y="152400"/>
            <a:ext cx="8382000" cy="618630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ight"/>
              <a:lightRig rig="threePt" dir="t"/>
            </a:scene3d>
            <a:sp3d extrusionH="57150">
              <a:bevelT h="25400" prst="softRound"/>
              <a:bevelB w="38100" h="38100" prst="relaxedInset"/>
            </a:sp3d>
          </a:bodyPr>
          <a:lstStyle/>
          <a:p>
            <a:r>
              <a:rPr lang="bn-IN" sz="16600" b="1" dirty="0" smtClean="0">
                <a:ln cmpd="tri">
                  <a:solidFill>
                    <a:schemeClr val="tx1"/>
                  </a:solidFill>
                </a:ln>
                <a:blipFill>
                  <a:blip r:embed="rId3"/>
                  <a:stretch>
                    <a:fillRect/>
                  </a:stretch>
                </a:blip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11500" b="1" dirty="0" smtClean="0">
                <a:ln cmpd="tri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</a:p>
          <a:p>
            <a:r>
              <a:rPr lang="bn-IN" sz="11500" b="1" dirty="0" smtClean="0">
                <a:ln cmpd="tri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        কে </a:t>
            </a:r>
          </a:p>
          <a:p>
            <a:r>
              <a:rPr lang="bn-IN" sz="11500" b="1" dirty="0" smtClean="0">
                <a:ln cmpd="tri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     ধন্যবাদ</a:t>
            </a:r>
            <a:endParaRPr lang="en-US" sz="16600" b="1" dirty="0">
              <a:ln cmpd="tri">
                <a:solidFill>
                  <a:schemeClr val="tx1"/>
                </a:solidFill>
              </a:ln>
              <a:solidFill>
                <a:srgbClr val="00B0F0"/>
              </a:solidFill>
              <a:effectLst>
                <a:outerShdw blurRad="60007" dir="2000400" sy="-30000" kx="-800400" algn="bl" rotWithShape="0">
                  <a:prstClr val="black">
                    <a:alpha val="2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hjg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78575" y="471050"/>
            <a:ext cx="1524000" cy="1524000"/>
          </a:xfrm>
          <a:prstGeom prst="rect">
            <a:avLst/>
          </a:prstGeom>
        </p:spPr>
      </p:pic>
      <p:pic>
        <p:nvPicPr>
          <p:cNvPr id="20" name="Picture 19" descr="hjgh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5722925" y="304800"/>
            <a:ext cx="1676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8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597</TotalTime>
  <Words>458</Words>
  <Application>Microsoft Office PowerPoint</Application>
  <PresentationFormat>On-screen Show (4:3)</PresentationFormat>
  <Paragraphs>106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83</cp:revision>
  <dcterms:created xsi:type="dcterms:W3CDTF">2006-08-16T00:00:00Z</dcterms:created>
  <dcterms:modified xsi:type="dcterms:W3CDTF">2016-11-03T05:03:22Z</dcterms:modified>
</cp:coreProperties>
</file>