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3" r:id="rId1"/>
  </p:sldMasterIdLst>
  <p:notesMasterIdLst>
    <p:notesMasterId r:id="rId26"/>
  </p:notesMasterIdLst>
  <p:sldIdLst>
    <p:sldId id="299" r:id="rId2"/>
    <p:sldId id="300" r:id="rId3"/>
    <p:sldId id="301" r:id="rId4"/>
    <p:sldId id="302" r:id="rId5"/>
    <p:sldId id="303" r:id="rId6"/>
    <p:sldId id="284" r:id="rId7"/>
    <p:sldId id="308" r:id="rId8"/>
    <p:sldId id="307" r:id="rId9"/>
    <p:sldId id="286" r:id="rId10"/>
    <p:sldId id="290" r:id="rId11"/>
    <p:sldId id="306" r:id="rId12"/>
    <p:sldId id="281" r:id="rId13"/>
    <p:sldId id="266" r:id="rId14"/>
    <p:sldId id="265" r:id="rId15"/>
    <p:sldId id="309" r:id="rId16"/>
    <p:sldId id="257" r:id="rId17"/>
    <p:sldId id="288" r:id="rId18"/>
    <p:sldId id="310" r:id="rId19"/>
    <p:sldId id="291" r:id="rId20"/>
    <p:sldId id="296" r:id="rId21"/>
    <p:sldId id="276" r:id="rId22"/>
    <p:sldId id="277" r:id="rId23"/>
    <p:sldId id="278" r:id="rId24"/>
    <p:sldId id="31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003300"/>
    <a:srgbClr val="FFCCFF"/>
    <a:srgbClr val="FFFFCC"/>
    <a:srgbClr val="FFCCCC"/>
    <a:srgbClr val="FF9999"/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1" d="100"/>
          <a:sy n="61" d="100"/>
        </p:scale>
        <p:origin x="-162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C9359-4C76-44E9-8ECD-7A077310C14B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94156-4B76-4FD3-AD2C-8A7E53503E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641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94156-4B76-4FD3-AD2C-8A7E53503EC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94156-4B76-4FD3-AD2C-8A7E53503EC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94156-4B76-4FD3-AD2C-8A7E53503EC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94156-4B76-4FD3-AD2C-8A7E53503EC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94156-4B76-4FD3-AD2C-8A7E53503EC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0A849-7EDF-4396-9D9B-598182673F48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2F53AE-71CA-48DE-8552-A56C64D3BC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055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0A849-7EDF-4396-9D9B-598182673F48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2F53AE-71CA-48DE-8552-A56C64D3BC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4863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0A849-7EDF-4396-9D9B-598182673F48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2F53AE-71CA-48DE-8552-A56C64D3BC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5595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0A849-7EDF-4396-9D9B-598182673F48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2F53AE-71CA-48DE-8552-A56C64D3BC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9877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0A849-7EDF-4396-9D9B-598182673F48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2F53AE-71CA-48DE-8552-A56C64D3BC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566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0A849-7EDF-4396-9D9B-598182673F48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2F53AE-71CA-48DE-8552-A56C64D3BC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5333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0A849-7EDF-4396-9D9B-598182673F48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2F53AE-71CA-48DE-8552-A56C64D3BC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4983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0A849-7EDF-4396-9D9B-598182673F48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2F53AE-71CA-48DE-8552-A56C64D3BC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7454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0A849-7EDF-4396-9D9B-598182673F48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2F53AE-71CA-48DE-8552-A56C64D3BC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4830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0A849-7EDF-4396-9D9B-598182673F48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2F53AE-71CA-48DE-8552-A56C64D3BC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4014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0A849-7EDF-4396-9D9B-598182673F48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2F53AE-71CA-48DE-8552-A56C64D3BC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2577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E:\MOTIAR\Flower\Floral_Corner_embroidery_design_b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60" y="1"/>
            <a:ext cx="1907240" cy="1752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:\MOTIAR\Flower\Floral_Corner_embroidery_design_b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0" y="4724400"/>
            <a:ext cx="2133600" cy="2133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E:\MOTIAR\Flower\Floral_Corner_embroidery_design_b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916541" y="64676"/>
            <a:ext cx="2315183" cy="2127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E:\MOTIAR\Flower\Floral_Corner_embroidery_design_b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010400" y="4821193"/>
            <a:ext cx="2133600" cy="1960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2936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bulbuli8012@gmail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0" y="685800"/>
            <a:ext cx="5791200" cy="110799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6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6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 কে শুভেচ্ছা</a:t>
            </a:r>
            <a:endParaRPr lang="en-US" sz="6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TAREK\Pictures\Facebook_files\images (1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981200"/>
            <a:ext cx="6238421" cy="3505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4026173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28800" y="762000"/>
            <a:ext cx="3733800" cy="1015663"/>
          </a:xfrm>
          <a:prstGeom prst="rect">
            <a:avLst/>
          </a:prstGeom>
          <a:solidFill>
            <a:srgbClr val="FFCCFF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 কাজ</a:t>
            </a:r>
            <a:endParaRPr lang="bn-BD" sz="6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9800" y="381000"/>
            <a:ext cx="1503517" cy="1532332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1676400" y="2743200"/>
            <a:ext cx="6629400" cy="32766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কোড়া পাখি, আগুনের মৌমাছি এবং উল্লাস শব্দ দিয়ে ২ টি করে বাক্য রচনা কর </a:t>
            </a:r>
            <a:endParaRPr lang="en-US" sz="5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4174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Preparation 5"/>
          <p:cNvSpPr/>
          <p:nvPr/>
        </p:nvSpPr>
        <p:spPr>
          <a:xfrm>
            <a:off x="2362200" y="381000"/>
            <a:ext cx="4495800" cy="990600"/>
          </a:xfrm>
          <a:prstGeom prst="flowChartPreparatio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4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C:\Users\TAREK\Pictures\download (3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76399"/>
            <a:ext cx="6705600" cy="40386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94866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38200" y="838200"/>
            <a:ext cx="7772400" cy="525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মফস্বল শহরে বাস করে দীনু । সে </a:t>
            </a:r>
            <a:r>
              <a:rPr lang="bn-IN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হিন্দু না  </a:t>
            </a:r>
            <a:r>
              <a:rPr lang="bn-IN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মুসলমান সে কথা জানে না । কেমন করে এই শহরে এসেছে তাও সে জানে না । তার বাবা-মা কে,তাদের পরিচয় কী, কিছুই তার জানা নেই । </a:t>
            </a:r>
          </a:p>
          <a:p>
            <a:pPr algn="just"/>
            <a:r>
              <a:rPr lang="bn-IN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দীনুর বয়স ১০ বছর । তার মুখ ও চোখ দুটো খুব সুন্দর । পৃথিবীতে তার আপন কেউ নেই বলে শহরের সবাই তাকে ভালবাসে এবং আদর করে ।  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219200"/>
            <a:ext cx="7620000" cy="464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4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শহরের সব বাড়িতে দীনুর অবাধ যাতায়াত । সে কাউকে ডাকে বাবা, কাউকে ডাকে মা । এই শহরে ভাইবোন, দিদিমা, জ্যাঠা, চাচা, মামা, খালা, পিসি ইত্যাদি আত্নীয়ের অভাব নাই তার । ঘুম পেলে যে কোন বাড়ির বিছানায় গিয়ে শুয়ে পড়ে । দীনুকে কেউ বাধা দেয় না ।  </a:t>
            </a:r>
            <a:endParaRPr lang="en-US" sz="4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TAREK\Pictures\download (3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838200"/>
            <a:ext cx="7924800" cy="5334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143000" y="1676400"/>
            <a:ext cx="7086600" cy="3886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উনিশ শ একাত্তর সালের বর্ষাকালে এক দুপুর বেলা । টানা ১০দিন বৃষ্টির পর রোদ উঠেছে । ইতোমধ্যে সুবলরা পরিবারের সবাইকে নিয়ে পাকিস্তানি মিলিটারিদের ভয়ে গেছে কলকাতায় । যাওয়ার সময় সুবলের দিদিমা দীনুকে তাদের শূন্য ঘরে থাকতে বলে গেছেন ।  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TAREK\Pictures\download (3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609600"/>
            <a:ext cx="7620000" cy="56388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762000" y="762000"/>
            <a:ext cx="7422396" cy="51828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দীনু সুবলদের সাথে কলকাতায় যেতে চেয়েছিল । কিন্তু দিদিমা দীনুকে সাথে নেয়নি  । কারণ ওখানে ওদেরই থাকার ঠিকমতো বন্দোবস্ত নেই । সুবলরা চলে যাওয়ার পর দীনু তাঁদের শূন্য ঘরে গিয়ে থাকে । একা থাকতে ভয় লাগে বলে জমির চাচার কাছে বলে সুবলদের চলে যাওয়ার কথা,মিলিটারিদের কথা এবং সুবলের দিদিমার মুখে শোনা স্বাধীনতার কথা । 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786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1" y="609600"/>
            <a:ext cx="7793566" cy="5562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38200" y="762000"/>
            <a:ext cx="7543800" cy="518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রোদ উঠার পর দীনু গিয়েছিল খোকনদের বাড়ি । সেখানে গিয়ে দেখে খোকনরা সবাই মিলিটারিদের ভয়ে একসাথে তার বড় মামার বাড়ি বকুলতলি যাচ্ছে । দীনু ওদের সাথে যেতে চেয়েছিল । কিন্তু খোকনের মা নিতে সম্মত হননি । 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TAREK\Pictures\download (3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609600"/>
            <a:ext cx="7630353" cy="54864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143000" y="1066800"/>
            <a:ext cx="7010400" cy="480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খোকনরা মিলিটারিদের ভয়ে শহর ছেড়ে চলে যাচ্ছে । দীনুর কোনো জায়গা নেই বলে সে শহরেই থাকে । খোকনরা বড় নৌকায় করে চলে যায় । </a:t>
            </a:r>
            <a:endParaRPr 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AREK\Pictures\images (1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685800"/>
            <a:ext cx="7848599" cy="5410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914400" y="990600"/>
            <a:ext cx="7467600" cy="480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দীনু খালের পাড় ধরে হাঁটতে হাঁটতে ভাবে সবারই কোথাও যাওয়ার জায়গা আছে  । বুক কাপিয়ে দীর্ঘশ্বাস পড়ে দীনুর । সে জমির চাচার খোঁজে চলে যায় বাজারে । দীনু দেখে, শহরে কোথাও কোনো মানুষ নেই । সবাই ভয়ে পালিয়েছে । 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TAREK\Pictures\download (3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685800"/>
            <a:ext cx="7646361" cy="5181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914400" y="838200"/>
            <a:ext cx="7315200" cy="487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দীনু জমির চাচার কথা ভাবতে ভাবতে হাইস্কুলের কাছাকাছি আসে । ঠিক তখনই মিলিটারিদের একজন নিশানা ঠিক আছে কিনা দেখার জন্য খালের ওপার থেকে দীনুকে তাক  করে । গুলিবিদ্ধ দীনু মারা যায় । </a:t>
            </a:r>
            <a:endParaRPr 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505200" y="5715000"/>
            <a:ext cx="2133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7200" y="3810000"/>
            <a:ext cx="40386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bn-IN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মোছাঃ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বুলবুলি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আকতার</a:t>
            </a:r>
            <a:endPara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ea typeface="SutonnyMJ" pitchFamily="2" charset="0"/>
              <a:cs typeface="NikoshBAN" pitchFamily="2" charset="0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n-US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কম্পিউটার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ডেমোনেস্টেটর</a:t>
            </a:r>
            <a:endPara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ea typeface="SutonnyMJ" pitchFamily="2" charset="0"/>
              <a:cs typeface="NikoshBAN" pitchFamily="2" charset="0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n-US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শিবগঞ্জ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পাইলট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বালিকা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উচ্চ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বিদ্যালয়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শিবগঞ্জ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বগুড়া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 ।</a:t>
            </a:r>
            <a:endParaRPr lang="b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ea typeface="SutonnyMJ" pitchFamily="2" charset="0"/>
              <a:cs typeface="NikoshBAN" pitchFamily="2" charset="0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Gmail: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hlinkClick r:id="rId2"/>
              </a:rPr>
              <a:t>bulbuli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8012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hlinkClick r:id="rId2"/>
              </a:rPr>
              <a:t>@gmail.com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মোবাঃ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০১৭০৫-১৫৫৮৬৯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419600" y="2209800"/>
            <a:ext cx="304800" cy="403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rot="5400000">
            <a:off x="2629694" y="4228306"/>
            <a:ext cx="3886200" cy="1588"/>
          </a:xfrm>
          <a:prstGeom prst="line">
            <a:avLst/>
          </a:prstGeom>
          <a:ln w="1524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953000" y="3581400"/>
            <a:ext cx="3733800" cy="2554545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bn-IN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শ্রেণিঃসপ্তম </a:t>
            </a:r>
          </a:p>
          <a:p>
            <a:pPr algn="ctr"/>
            <a:r>
              <a:rPr lang="bn-IN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আনন্দপাঠ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দ্রুতপঠন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</a:p>
          <a:p>
            <a:pPr algn="ctr"/>
            <a:r>
              <a:rPr lang="bn-IN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IN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৫০ মিনিট </a:t>
            </a:r>
            <a:endParaRPr lang="en-US" sz="3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২৯/১০/২০২০ </a:t>
            </a:r>
            <a:r>
              <a:rPr lang="en-US" sz="3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খ্রিঃ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074" name="Picture 2" descr="C:\Users\TAREK\Pictures\download (3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1143000"/>
            <a:ext cx="2209800" cy="2286000"/>
          </a:xfrm>
          <a:prstGeom prst="rect">
            <a:avLst/>
          </a:prstGeom>
          <a:noFill/>
        </p:spPr>
      </p:pic>
      <p:pic>
        <p:nvPicPr>
          <p:cNvPr id="3075" name="Picture 3" descr="C:\Users\TAREK\Pictures\81392199_636792323733104_4773336544360529920_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1447800"/>
            <a:ext cx="2286000" cy="228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Flowchart: Terminator 8"/>
          <p:cNvSpPr/>
          <p:nvPr/>
        </p:nvSpPr>
        <p:spPr>
          <a:xfrm>
            <a:off x="3048000" y="304800"/>
            <a:ext cx="2590800" cy="838200"/>
          </a:xfrm>
          <a:prstGeom prst="flowChartTerminator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261734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27" grpId="0" animBg="1"/>
      <p:bldP spid="32" grpId="0" build="p"/>
      <p:bldP spid="9" grpId="0" build="allAtOnce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AREK\Pictures\download (3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447800"/>
            <a:ext cx="4267200" cy="3733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1" name="Picture 3" descr="C:\Users\TAREK\Pictures\images (1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1447800"/>
            <a:ext cx="3657600" cy="3733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838200" y="1600200"/>
            <a:ext cx="7239000" cy="3276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মৃত্যুর পূর্বে সে দেখে তার রক্তের খাল দিয়ে সুবল ও খোকনরা ফিরে আসছে আনন্দের সাথে । সাথে এসেছে কাঙ্খিত স্বাধীনতা ।  </a:t>
            </a:r>
            <a:endParaRPr 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752600"/>
            <a:ext cx="7924800" cy="45397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4400" b="1" spc="5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খোকনরা কোথায় চলে গেল ?</a:t>
            </a:r>
          </a:p>
          <a:p>
            <a:pPr>
              <a:buFont typeface="Wingdings" pitchFamily="2" charset="2"/>
              <a:buChar char="v"/>
            </a:pPr>
            <a:r>
              <a:rPr lang="bn-IN" sz="4400" b="1" spc="5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কুরকুর করে কোন পাখি ডাকে ?  </a:t>
            </a:r>
          </a:p>
          <a:p>
            <a:pPr>
              <a:buFont typeface="Wingdings" pitchFamily="2" charset="2"/>
              <a:buChar char="v"/>
            </a:pPr>
            <a:r>
              <a:rPr lang="bn-IN" sz="4400" b="1" spc="5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দীনুর বয়স কত ? </a:t>
            </a:r>
          </a:p>
          <a:p>
            <a:pPr>
              <a:buFont typeface="Wingdings" pitchFamily="2" charset="2"/>
              <a:buChar char="v"/>
            </a:pPr>
            <a:r>
              <a:rPr lang="bn-IN" sz="4400" b="1" spc="5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দীনুর মাথার ভিতর গিট লেগে যায় কেন ? </a:t>
            </a:r>
          </a:p>
          <a:p>
            <a:pPr>
              <a:buFont typeface="Wingdings" pitchFamily="2" charset="2"/>
              <a:buChar char="v"/>
            </a:pPr>
            <a:r>
              <a:rPr lang="bn-IN" sz="4400" b="1" spc="5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‘মন খারাপ করিস নে বাপ’- উক্তিটি কার ছিল ?   </a:t>
            </a:r>
          </a:p>
          <a:p>
            <a:endParaRPr lang="en-US" sz="2500" b="1" spc="5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67000" y="381000"/>
            <a:ext cx="32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spc="150" dirty="0" smtClean="0">
                <a:ln w="11430"/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505200" y="6400800"/>
            <a:ext cx="2133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261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6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TAREK\Pictures\Facebook_files\download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981200"/>
            <a:ext cx="5867400" cy="4038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ectangle 6"/>
          <p:cNvSpPr/>
          <p:nvPr/>
        </p:nvSpPr>
        <p:spPr>
          <a:xfrm>
            <a:off x="1981200" y="533400"/>
            <a:ext cx="4648200" cy="1066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261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0"/>
            <a:ext cx="86106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/>
              <a:t>গল </a:t>
            </a:r>
          </a:p>
          <a:p>
            <a:endParaRPr lang="bn-IN" sz="3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সৃজনশীল প্রশ্নঃ-</a:t>
            </a:r>
          </a:p>
          <a:p>
            <a:r>
              <a:rPr lang="bn-IN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bn-IN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১৯৭১ সনের মে মাসের মাঝামাঝি এক বিকেলে আকুয়া প্রাইমারি স্কুলের সামনে এসে দাঁড়ালো জলপাই রঙের তিনটি ট্রাক ।  বুট পায়ে লাফিয়ে নেমে এলো পাকিস্তানি আর্মি আর দখল করে নিয়ে ঘাটি বানিয়ে ফেললো স্কুল ঘরটাকে । দলবল নিয়ে স্কুল মাঠে খেলছিল এই স্কুলের ছাত্র সাত বছরের শ্যামল । আর্মি দেখে আড়ালে লুকিয়ে  গেল সবাই । </a:t>
            </a:r>
          </a:p>
          <a:p>
            <a:r>
              <a:rPr lang="bn-IN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ক) খোকনরা কোথায় চলে গেল ? </a:t>
            </a:r>
          </a:p>
          <a:p>
            <a:r>
              <a:rPr lang="bn-IN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খ) সুবলরা কলকাতা যাচ্ছে কেন ?</a:t>
            </a:r>
          </a:p>
          <a:p>
            <a:r>
              <a:rPr lang="bn-IN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গ) উদ্দীপক ‘উনিশ শ একাত্তর’ গল্পের যে বিষয়টুকু ধারণ করেছে তা বর্ণনা কর । </a:t>
            </a:r>
          </a:p>
          <a:p>
            <a:r>
              <a:rPr lang="bn-IN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ঘ) দীনু ‘উনিশ শ একাত্তর’ গল্পের প্রাণ আর উদ্দীপকে শ্যামল তার একটি কণামাত্র –কীভাবে ? ব্যাখ্যা কর । </a:t>
            </a:r>
          </a:p>
          <a:p>
            <a:pPr algn="ctr"/>
            <a:r>
              <a:rPr lang="bn-IN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261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AREK\Pictures\Facebook_files\download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838200"/>
            <a:ext cx="7620000" cy="5334000"/>
          </a:xfrm>
          <a:prstGeom prst="rect">
            <a:avLst/>
          </a:prstGeom>
          <a:ln w="38100" cap="sq">
            <a:solidFill>
              <a:schemeClr val="accent6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1676400" y="2514600"/>
            <a:ext cx="5486400" cy="15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600"/>
            <a:ext cx="8153400" cy="1323439"/>
          </a:xfrm>
          <a:prstGeom prst="rect">
            <a:avLst/>
          </a:prstGeom>
          <a:ln/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 চিত্রগুলো লক্ষ্য কর এবং বল আজকের অধ্যায় কোনটি 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5257800"/>
            <a:ext cx="8305800" cy="707886"/>
          </a:xfrm>
          <a:prstGeom prst="rect">
            <a:avLst/>
          </a:prstGeom>
          <a:ln/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উপলব্ধি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পারলে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  <a:r>
              <a:rPr lang="bn-IN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1" name="Picture 3" descr="C:\Users\TAREK\Pictures\images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2514600"/>
            <a:ext cx="4068536" cy="2362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2" name="Picture 4" descr="C:\Users\TAREK\Pictures\images (10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514600"/>
            <a:ext cx="4038600" cy="2362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40261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838200"/>
            <a:ext cx="43145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n>
                  <a:solidFill>
                    <a:srgbClr val="00B05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বিষয়-</a:t>
            </a:r>
            <a:endParaRPr lang="en-US" sz="4400" b="1" dirty="0">
              <a:ln>
                <a:solidFill>
                  <a:srgbClr val="00B05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Left-Right Arrow 4"/>
          <p:cNvSpPr/>
          <p:nvPr/>
        </p:nvSpPr>
        <p:spPr>
          <a:xfrm>
            <a:off x="447675" y="2933700"/>
            <a:ext cx="8210550" cy="3771900"/>
          </a:xfrm>
          <a:prstGeom prst="leftRightArrow">
            <a:avLst>
              <a:gd name="adj1" fmla="val 44697"/>
              <a:gd name="adj2" fmla="val 50000"/>
            </a:avLst>
          </a:prstGeom>
          <a:noFill/>
          <a:ln w="57150"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b="1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7000" y="1524000"/>
            <a:ext cx="5867400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6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উনিশ শ’একাত্তর </a:t>
            </a:r>
          </a:p>
          <a:p>
            <a:pPr algn="ctr"/>
            <a:r>
              <a:rPr lang="bn-IN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        ইমদাদুল হক মিলন 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5" name="Picture 3" descr="C:\Users\TAREK\Pictures\download (2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429000"/>
            <a:ext cx="4218214" cy="2362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6" name="Picture 4" descr="C:\Users\TAREK\Pictures\download (2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3429000"/>
            <a:ext cx="3675573" cy="2362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40261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n Arrow Callout 5"/>
          <p:cNvSpPr/>
          <p:nvPr/>
        </p:nvSpPr>
        <p:spPr bwMode="auto">
          <a:xfrm>
            <a:off x="1981200" y="533400"/>
            <a:ext cx="4953000" cy="1600200"/>
          </a:xfrm>
          <a:prstGeom prst="downArrowCallout">
            <a:avLst>
              <a:gd name="adj1" fmla="val 22980"/>
              <a:gd name="adj2" fmla="val 23990"/>
              <a:gd name="adj3" fmla="val 23798"/>
              <a:gd name="adj4" fmla="val 67553"/>
            </a:avLst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600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85800" y="2209800"/>
            <a:ext cx="7772400" cy="3810000"/>
          </a:xfrm>
          <a:prstGeom prst="roundRect">
            <a:avLst>
              <a:gd name="adj" fmla="val 9173"/>
            </a:avLst>
          </a:prstGeom>
          <a:ln/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endParaRPr lang="bn-IN" sz="40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endParaRPr lang="bn-IN" sz="40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endParaRPr lang="bn-IN" sz="40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54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</a:t>
            </a:r>
            <a:r>
              <a:rPr lang="bn-BD" sz="54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শেষে শিক্ষার্থীরা</a:t>
            </a:r>
            <a:r>
              <a:rPr lang="en-US" sz="54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…</a:t>
            </a:r>
            <a:r>
              <a:rPr lang="bn-BD" sz="54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bn-IN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লেখক পরিচিতি জানবে </a:t>
            </a:r>
          </a:p>
          <a:p>
            <a:pPr>
              <a:buFont typeface="Wingdings" pitchFamily="2" charset="2"/>
              <a:buChar char="§"/>
            </a:pPr>
            <a:r>
              <a:rPr lang="bn-IN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নতুন শব্দের অর্থ জানবে ও বাক্য প্রয়োগ করতে পারবে </a:t>
            </a:r>
          </a:p>
          <a:p>
            <a:pPr>
              <a:buFont typeface="Wingdings" pitchFamily="2" charset="2"/>
              <a:buChar char="§"/>
            </a:pPr>
            <a:r>
              <a:rPr lang="bn-IN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মুক্তিযুদ্ধের ইতিহাস সম্পর্কে জানবে</a:t>
            </a:r>
          </a:p>
          <a:p>
            <a:r>
              <a:rPr lang="bn-IN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8816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905000" y="228600"/>
            <a:ext cx="442140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লেখক পরিচিতি </a:t>
            </a:r>
            <a:endParaRPr lang="en-US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C:\Users\TAREK\Pictures\ইমদাদুল হক মিলন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2924174"/>
            <a:ext cx="2433368" cy="21050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7" name="Rounded Rectangle 16"/>
          <p:cNvSpPr/>
          <p:nvPr/>
        </p:nvSpPr>
        <p:spPr>
          <a:xfrm>
            <a:off x="1371600" y="1295400"/>
            <a:ext cx="2438400" cy="1524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পিতার নামঃ গিয়াস উদ্দিন খান ও মাতার নামঃ আনোয়ারা বেগম 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724400" y="1295400"/>
            <a:ext cx="2590800" cy="1447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জন্মঃ ১৯৫৫ সালের ৮ ই সেপ্টেম্বর মুন্সিগঞ্জ জেলার  বিক্রমপুরে  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447800" y="4800600"/>
            <a:ext cx="2286000" cy="16764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গ্রন্থঃনূরজাহান,পরাধীনতা,পরবাস,ভূমিপুত্র,কালোঘড়া </a:t>
            </a:r>
            <a:endParaRPr lang="en-US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334000" y="4648200"/>
            <a:ext cx="2438400" cy="19812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পুরস্কার ওসম্মাননাঃ</a:t>
            </a:r>
          </a:p>
          <a:p>
            <a:r>
              <a:rPr lang="bn-IN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বিশ্ব জ্যোতিষ সমিতি পুরস্কার, মাদার তেরেসা পদক,বাংলা একাডেমী পুরষ্কার 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5867400" y="2971800"/>
            <a:ext cx="2286000" cy="1447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নাটকঃ রুপনগর, যুবরাজ, আঁচল, কোন কাননের ফুল  </a:t>
            </a:r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85800" y="3048000"/>
            <a:ext cx="2209800" cy="1447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পেশাঃ সাংবাদিক ও নাট্যকার 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  <p:bldP spid="17" grpId="0" build="p" animBg="1"/>
      <p:bldP spid="18" grpId="0" build="p" animBg="1"/>
      <p:bldP spid="19" grpId="0" build="p" animBg="1"/>
      <p:bldP spid="20" grpId="0" build="p" animBg="1"/>
      <p:bldP spid="21" grpId="0" build="p" animBg="1"/>
      <p:bldP spid="22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2743200" y="533400"/>
            <a:ext cx="4038600" cy="914400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905000" y="2590800"/>
            <a:ext cx="5943600" cy="3581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ইমদাদুল হক মিলনের জন্ম তারিখ কবে এবং কোথায় ?   </a:t>
            </a:r>
            <a:endParaRPr lang="en-US" sz="60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114800" y="1676400"/>
            <a:ext cx="1066800" cy="762000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build="p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381000"/>
            <a:ext cx="4114800" cy="76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শব্দার্থ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শিখি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- 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TAREK\Pictures\download (2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447800"/>
            <a:ext cx="1905000" cy="137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381000" y="1447800"/>
            <a:ext cx="1752600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পালঙ্ক 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286000" y="1676400"/>
            <a:ext cx="8382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410200" y="1600200"/>
            <a:ext cx="8382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77000" y="1447800"/>
            <a:ext cx="1905000" cy="1066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দামি নকশা করা খাট  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3352800"/>
            <a:ext cx="1752600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বাংলাঘর  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00800" y="3276600"/>
            <a:ext cx="1752600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বৈঠক ঘর   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5410200" y="3429000"/>
            <a:ext cx="8382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2133600" y="3429000"/>
            <a:ext cx="8382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TAREK\Pictures\download (2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3124200"/>
            <a:ext cx="2009775" cy="1371600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Rectangle 12"/>
          <p:cNvSpPr/>
          <p:nvPr/>
        </p:nvSpPr>
        <p:spPr>
          <a:xfrm>
            <a:off x="304800" y="4953000"/>
            <a:ext cx="1752600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ফলফলারি   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0800" y="4800600"/>
            <a:ext cx="1905000" cy="1066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বিভিন্ন ধরনের ফল   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2209800" y="5029200"/>
            <a:ext cx="8382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5410200" y="4953000"/>
            <a:ext cx="8382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C:\Users\TAREK\Pictures\download (29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4724400"/>
            <a:ext cx="2057400" cy="1447800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4" grpId="0" build="allAtOnce" animBg="1"/>
      <p:bldP spid="5" grpId="0" animBg="1"/>
      <p:bldP spid="6" grpId="0" animBg="1"/>
      <p:bldP spid="7" grpId="0" build="allAtOnce" animBg="1"/>
      <p:bldP spid="8" grpId="0" build="allAtOnce" animBg="1"/>
      <p:bldP spid="9" grpId="0" build="p" animBg="1"/>
      <p:bldP spid="10" grpId="0" animBg="1"/>
      <p:bldP spid="11" grpId="0" animBg="1"/>
      <p:bldP spid="13" grpId="0" build="allAtOnce" animBg="1"/>
      <p:bldP spid="14" grpId="0" build="allAtOnce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609600"/>
            <a:ext cx="7620000" cy="646331"/>
          </a:xfrm>
          <a:prstGeom prst="rect">
            <a:avLst/>
          </a:prstGeom>
          <a:solidFill>
            <a:srgbClr val="FFFFCC"/>
          </a:solidFill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40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এসো আমরা আরো কিছু শব্দের অর্থ জেনে নেই </a:t>
            </a:r>
            <a:endParaRPr lang="en-US" sz="4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752600"/>
            <a:ext cx="1905000" cy="1143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কোড়া পাখি 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3429000"/>
            <a:ext cx="1752600" cy="914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উল্লাস 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4800600"/>
            <a:ext cx="1752600" cy="1066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আগুনের মৌমাছি  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24600" y="1676400"/>
            <a:ext cx="2133600" cy="1066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বিশেষ ধরনের পাখি  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00800" y="3276600"/>
            <a:ext cx="1752600" cy="914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আনন্দ  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00800" y="4800600"/>
            <a:ext cx="1905000" cy="1066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বন্দুকের গুলি  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514600" y="2057400"/>
            <a:ext cx="838200" cy="685800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2514600" y="5029200"/>
            <a:ext cx="838200" cy="6858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2438400" y="3581400"/>
            <a:ext cx="838200" cy="685800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5334000" y="3429000"/>
            <a:ext cx="838200" cy="6858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5410200" y="1981200"/>
            <a:ext cx="838200" cy="6858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5486400" y="5029200"/>
            <a:ext cx="838200" cy="6858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TAREK\Pictures\download (2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1828800"/>
            <a:ext cx="1731621" cy="1000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1" name="Picture 3" descr="C:\Users\TAREK\Pictures\download (3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3352800"/>
            <a:ext cx="1752600" cy="1022350"/>
          </a:xfrm>
          <a:prstGeom prst="rect">
            <a:avLst/>
          </a:prstGeom>
          <a:ln w="381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2" name="Picture 4" descr="C:\Users\TAREK\Pictures\download (2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4876800"/>
            <a:ext cx="1905000" cy="102576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build="allAtOnce" animBg="1"/>
      <p:bldP spid="7" grpId="0" build="allAtOnce" animBg="1"/>
      <p:bldP spid="8" grpId="0" build="allAtOnce" animBg="1"/>
      <p:bldP spid="9" grpId="0" build="allAtOnce" animBg="1"/>
      <p:bldP spid="10" grpId="0" build="allAtOnce" animBg="1"/>
      <p:bldP spid="11" grpId="0" build="allAtOnce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1149</TotalTime>
  <Words>611</Words>
  <Application>Microsoft Office PowerPoint</Application>
  <PresentationFormat>On-screen Show (4:3)</PresentationFormat>
  <Paragraphs>88</Paragraphs>
  <Slides>24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Motiar</dc:creator>
  <cp:lastModifiedBy>TAREK</cp:lastModifiedBy>
  <cp:revision>202</cp:revision>
  <dcterms:created xsi:type="dcterms:W3CDTF">2015-04-21T14:08:14Z</dcterms:created>
  <dcterms:modified xsi:type="dcterms:W3CDTF">2020-10-31T07:09:10Z</dcterms:modified>
</cp:coreProperties>
</file>