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372" r:id="rId2"/>
    <p:sldId id="373" r:id="rId3"/>
    <p:sldId id="291" r:id="rId4"/>
    <p:sldId id="314" r:id="rId5"/>
    <p:sldId id="292" r:id="rId6"/>
    <p:sldId id="293" r:id="rId7"/>
    <p:sldId id="328" r:id="rId8"/>
    <p:sldId id="355" r:id="rId9"/>
    <p:sldId id="376" r:id="rId10"/>
    <p:sldId id="358" r:id="rId11"/>
    <p:sldId id="368" r:id="rId12"/>
    <p:sldId id="369" r:id="rId13"/>
    <p:sldId id="370" r:id="rId14"/>
    <p:sldId id="375" r:id="rId15"/>
    <p:sldId id="374" r:id="rId16"/>
    <p:sldId id="305" r:id="rId17"/>
    <p:sldId id="3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E7FF"/>
    <a:srgbClr val="E1FFFF"/>
    <a:srgbClr val="99FFCC"/>
    <a:srgbClr val="F3FFF3"/>
    <a:srgbClr val="FFCCFF"/>
    <a:srgbClr val="0000FF"/>
    <a:srgbClr val="000099"/>
    <a:srgbClr val="0033CC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76" autoAdjust="0"/>
  </p:normalViewPr>
  <p:slideViewPr>
    <p:cSldViewPr>
      <p:cViewPr varScale="1">
        <p:scale>
          <a:sx n="70" d="100"/>
          <a:sy n="70" d="100"/>
        </p:scale>
        <p:origin x="88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দেখিয়ে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উত্তর নেওয়ার চেষ্টা করতে হবে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ছবিগুলো</a:t>
            </a:r>
            <a:r>
              <a:rPr lang="bn-BD" baseline="0" dirty="0" smtClean="0"/>
              <a:t> দেখিয়ে শিক্ষক ছাত্র/ছাত্রিদের নিকট থেকে আরও বিভিন্ন প্রশ্নের মাধ্যমে</a:t>
            </a:r>
            <a:r>
              <a:rPr lang="en-US" baseline="0" dirty="0" smtClean="0"/>
              <a:t> </a:t>
            </a:r>
            <a:r>
              <a:rPr lang="bn-BD" baseline="0" dirty="0" smtClean="0"/>
              <a:t>ট্রাবলশুটিং 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bn-BD" baseline="0" dirty="0" smtClean="0"/>
              <a:t> দিকগুলো নিয়ে আলোচনা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বই থেকে আরও কিছু প্রশ্ন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নোট</a:t>
            </a:r>
            <a:r>
              <a:rPr lang="bn-BD" dirty="0" smtClean="0"/>
              <a:t>-</a:t>
            </a:r>
            <a:r>
              <a:rPr lang="bn-BD" baseline="0" dirty="0" smtClean="0"/>
              <a:t> বাকিগুলো শিক্ষক নিজের মতো করে ক্লাসে আলোচনা করবেন 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3200" y="152400"/>
            <a:ext cx="11785600" cy="65532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31-10-20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pppppppppppp\Downloads\callecolo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262620" y="615434"/>
            <a:ext cx="23134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0" y="4642009"/>
            <a:ext cx="24497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1352" y="457200"/>
            <a:ext cx="5829297" cy="6858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হার্ডওয়্যার সম্পর্কিত কিছু ট্রাবলশুটিং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8" y="1603132"/>
            <a:ext cx="3427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 চালু না হলে-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1" b="12021"/>
          <a:stretch/>
        </p:blipFill>
        <p:spPr>
          <a:xfrm>
            <a:off x="885211" y="2660986"/>
            <a:ext cx="2876317" cy="21476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b="6383"/>
          <a:stretch/>
        </p:blipFill>
        <p:spPr>
          <a:xfrm>
            <a:off x="8703407" y="2771150"/>
            <a:ext cx="2562225" cy="1846946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799254" y="5213686"/>
            <a:ext cx="2962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মেইন পাওয়ার ক্যাবলের সংযোগ ঢিলে কিনা দেখতে হবে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6200" y="1589157"/>
            <a:ext cx="2358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করতে হবে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0007" r="5507" b="4808"/>
          <a:stretch/>
        </p:blipFill>
        <p:spPr>
          <a:xfrm>
            <a:off x="4845359" y="2660987"/>
            <a:ext cx="2955130" cy="195711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688586" y="5213686"/>
            <a:ext cx="3111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মেইন বোর্ডে পাওয়ার আসছে কিনা দেখতে হবে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53398" y="5213685"/>
            <a:ext cx="3662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পাওয়ার না এলে পাওয়ার সাপ্লাই ইউনিট পরিবর্তন করতে হবে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755" y="417390"/>
            <a:ext cx="7116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" b="6337"/>
          <a:stretch/>
        </p:blipFill>
        <p:spPr>
          <a:xfrm>
            <a:off x="445464" y="1177413"/>
            <a:ext cx="6720635" cy="46238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0" y="503282"/>
            <a:ext cx="3695700" cy="159922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973596" y="5181600"/>
            <a:ext cx="4142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ভাইরাস থাকলে এমন সমস্যা হতে পারে, তখন এন্টিভাইরাস ব্যবহার করতে হবে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35" y="3661183"/>
            <a:ext cx="3699114" cy="1520417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693938" y="5953780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751762" y="2170029"/>
            <a:ext cx="4440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কুলিং ফ্যানটি না ঘুরলে বা ঠান্ডা করতে না পারলে এ সমস্যা হতে পারে। তখন কুলিং ফ্যানটি চেক করতে হবে</a:t>
            </a:r>
          </a:p>
        </p:txBody>
      </p:sp>
    </p:spTree>
    <p:extLst>
      <p:ext uri="{BB962C8B-B14F-4D97-AF65-F5344CB8AC3E}">
        <p14:creationId xmlns:p14="http://schemas.microsoft.com/office/powerpoint/2010/main" val="272667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91211"/>
            <a:ext cx="7126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তারিখ এবং সময় ঠিক না থাকলে-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2977" y="5342722"/>
            <a:ext cx="6035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মাদারবোর্ডে সংযুক্ত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ব্যাটারি কার্যক্ষমতা হারালে এটি ঘটে। তখন ব্যাটারি পরিবর্তন করতে হবে।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981200"/>
            <a:ext cx="5181600" cy="3124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/>
          <a:stretch/>
        </p:blipFill>
        <p:spPr>
          <a:xfrm>
            <a:off x="914400" y="1981201"/>
            <a:ext cx="4390572" cy="3124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219200" y="5342722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এবং সময় ঠিক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7758112" y="3367088"/>
            <a:ext cx="1524000" cy="1066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157536" y="1843088"/>
            <a:ext cx="1752600" cy="1752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73098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3626346"/>
            <a:ext cx="621395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মনিটরের সাথে ভিডিও ক্যাবলটি কম্পিউটারের পিছনে লাগানো কিনা। যদি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অপর প্রান্তটি স্থায়ীভাবে মনিটরের সাথে যুক্ত না থাকে তবে এটিকে দৃঢ়ভাবে লাগিয়ে দিতে হবে। </a:t>
            </a:r>
          </a:p>
          <a:p>
            <a:pPr algn="just"/>
            <a:endParaRPr lang="bn-BD" sz="8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ব্রাইটনেস এবং কনট্রাস্ট টিক করে দিতে হবে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600200" y="5791200"/>
            <a:ext cx="209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 ছবি নেই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6406"/>
          <a:stretch/>
        </p:blipFill>
        <p:spPr>
          <a:xfrm>
            <a:off x="5867400" y="1143000"/>
            <a:ext cx="569342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" y="1142919"/>
            <a:ext cx="4760672" cy="43247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795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5434" y="5725180"/>
            <a:ext cx="1375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10653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ইলেকট্রনিক যন্ত্রের চেয়ে কম্পিউটার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আইসিটি যন্ত্রের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ট্রাবলশুটিং একটু বেশি প্রয়োজন হয়।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390" y="57251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ইলেকট্রনিক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"/>
          <a:stretch/>
        </p:blipFill>
        <p:spPr>
          <a:xfrm>
            <a:off x="387009" y="1734337"/>
            <a:ext cx="5427162" cy="395444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5378"/>
          <a:stretch/>
        </p:blipFill>
        <p:spPr>
          <a:xfrm>
            <a:off x="6068704" y="1734337"/>
            <a:ext cx="5847103" cy="395892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ash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4956571" y="381000"/>
            <a:ext cx="2278858" cy="60960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65861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93444" y="609972"/>
            <a:ext cx="2805112" cy="661938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42577" y="326841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21779" y="242006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9435" y="1736738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কোন্‌ যন্ত্রের ক্ষেত্রে ট্রাবলশুটিং বেশি প্রয়োজন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435" y="2556605"/>
            <a:ext cx="653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সময় ও তারিখ ঠিক না থাকলে করণীয় কী?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2242577" y="160020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77826" y="3343397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70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5800" y="1066800"/>
            <a:ext cx="2805112" cy="680338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10820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সম্পর্কে ধারণা থাকা প্রয়োজন কেন-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sssss\Hybrid-Water-L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973"/>
            <a:ext cx="10363199" cy="6116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676400"/>
            <a:ext cx="20938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2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172200"/>
            <a:ext cx="1219200" cy="304801"/>
          </a:xfrm>
        </p:spPr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31-10-20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06718" y="6186489"/>
            <a:ext cx="457200" cy="307974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95800" y="-179405"/>
            <a:ext cx="3256900" cy="1054487"/>
            <a:chOff x="3886200" y="212487"/>
            <a:chExt cx="2895600" cy="1115520"/>
          </a:xfrm>
        </p:grpSpPr>
        <p:sp>
          <p:nvSpPr>
            <p:cNvPr id="5" name="Oval 4"/>
            <p:cNvSpPr/>
            <p:nvPr/>
          </p:nvSpPr>
          <p:spPr>
            <a:xfrm>
              <a:off x="3886200" y="212487"/>
              <a:ext cx="2895600" cy="1115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8151" y="381000"/>
              <a:ext cx="272744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buNone/>
                <a:defRPr/>
              </a:pPr>
              <a:r>
                <a:rPr lang="bn-BD" sz="48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39194" y="928918"/>
            <a:ext cx="9124724" cy="2676335"/>
            <a:chOff x="1052432" y="1497175"/>
            <a:chExt cx="8486936" cy="2676335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1052432" y="1497175"/>
              <a:ext cx="8486936" cy="2676335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900" y="1600200"/>
              <a:ext cx="49911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জয়দেব কুমার মন্ডল।</a:t>
              </a:r>
              <a:endPara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 (কম্পিউটার)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 বিদ্যালয়।</a:t>
              </a:r>
              <a:endPara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ভান্ডারিয়া, পিরোজপুর</a:t>
              </a:r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E-mail-joyshinha@gmail.com</a:t>
              </a:r>
              <a:endParaRPr lang="en-US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Cont:01775902929</a:t>
              </a:r>
              <a:endParaRPr lang="bn-BD" sz="2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70600" y="3803248"/>
            <a:ext cx="9171709" cy="2521352"/>
            <a:chOff x="1052467" y="3859376"/>
            <a:chExt cx="8486936" cy="2160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Flowchart: Alternate Process 10"/>
            <p:cNvSpPr/>
            <p:nvPr/>
          </p:nvSpPr>
          <p:spPr>
            <a:xfrm>
              <a:off x="1052467" y="3859376"/>
              <a:ext cx="8486936" cy="216042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600" y="3962400"/>
              <a:ext cx="4883790" cy="17141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অধ্যায়ঃ</a:t>
              </a:r>
              <a:r>
                <a:rPr lang="en-US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২য় </a:t>
              </a:r>
              <a:endPara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endParaRPr>
            </a:p>
            <a:p>
              <a:pPr algn="ctr"/>
              <a:r>
                <a:rPr lang="en-US" sz="3200" b="1" dirty="0" err="1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পাঠঃ</a:t>
              </a:r>
              <a:r>
                <a:rPr lang="en-US" sz="2800" b="1" dirty="0">
                  <a:ln w="1905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ট্রাবলশুটিং</a:t>
              </a:r>
              <a:r>
                <a:rPr lang="bn-BD" sz="3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6800" y="3886441"/>
              <a:ext cx="2126632" cy="2133359"/>
              <a:chOff x="533400" y="2971800"/>
              <a:chExt cx="3061900" cy="3378201"/>
            </a:xfrm>
            <a:grpFill/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971800"/>
                <a:ext cx="3061900" cy="3378201"/>
              </a:xfrm>
              <a:prstGeom prst="rect">
                <a:avLst/>
              </a:prstGeom>
              <a:grpFill/>
              <a:ln w="190500" cap="sq">
                <a:noFill/>
                <a:prstDash val="solid"/>
                <a:miter lim="800000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pic>
            <p:nvPicPr>
              <p:cNvPr id="15" name="Picture 14" descr="retired_greg_working__a_ha_bb0z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4055375"/>
                <a:ext cx="1143000" cy="129503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/>
            </p:spPr>
          </p:pic>
        </p:grpSp>
      </p:grpSp>
      <p:pic>
        <p:nvPicPr>
          <p:cNvPr id="16" name="Picture 15" descr="E:\joy\DSC_6797gggggg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194" y="938299"/>
            <a:ext cx="2253037" cy="2657571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6" y="3803248"/>
            <a:ext cx="2265804" cy="252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20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0167" y="228601"/>
            <a:ext cx="40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 দেখে চিন্তা</a:t>
            </a:r>
            <a:r>
              <a:rPr lang="en-US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বলি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5" b="13222"/>
          <a:stretch/>
        </p:blipFill>
        <p:spPr>
          <a:xfrm>
            <a:off x="990600" y="1295400"/>
            <a:ext cx="10210800" cy="4745584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5182" y="2209800"/>
            <a:ext cx="548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প্রশ্ন- ছবিগুলো দেখে </a:t>
            </a:r>
            <a:r>
              <a:rPr lang="en-US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বুঝতে পার</a:t>
            </a:r>
            <a:r>
              <a:rPr lang="en-US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613" y="3733800"/>
            <a:ext cx="162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238118" y="265920"/>
            <a:ext cx="11801481" cy="6383312"/>
          </a:xfrm>
          <a:prstGeom prst="rect">
            <a:avLst/>
          </a:prstGeom>
          <a:ln w="762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"/>
          <a:stretch/>
        </p:blipFill>
        <p:spPr>
          <a:xfrm>
            <a:off x="272741" y="295272"/>
            <a:ext cx="11646519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010810" y="1295400"/>
            <a:ext cx="4170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u="sng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40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552700" y="2057400"/>
            <a:ext cx="7086600" cy="2517973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BD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27552" y="2124085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27552" y="397894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7780" y="4047212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bn-IN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শ্যু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করতে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22046" y="771198"/>
            <a:ext cx="2347911" cy="836154"/>
          </a:xfrm>
          <a:prstGeom prst="roundRect">
            <a:avLst>
              <a:gd name="adj" fmla="val 1537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27552" y="3056447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7780" y="3124714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1066800"/>
            <a:ext cx="3100946" cy="614360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 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26670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হচ্ছে সমস্যার উৎস বা উৎপত্তিস্থল নির্ণয়ের প্রক্রিয়া। মূলত ট্রাবলশুটিং হচ্ছে এমন কিছু যা, একটি নির্দিষ্ট সীমার মধ্যে থেকে করতে হয়। 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2668" y="5445099"/>
            <a:ext cx="158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 সমস্যা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08672" y="533400"/>
            <a:ext cx="377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কত ধরণের হতে পারে?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98065" y="1146141"/>
            <a:ext cx="6595871" cy="1042891"/>
            <a:chOff x="1290240" y="1519333"/>
            <a:chExt cx="6595871" cy="10428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90240" y="2024065"/>
              <a:ext cx="6595871" cy="32934"/>
            </a:xfrm>
            <a:prstGeom prst="line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862888" y="2062161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308181" y="2024065"/>
              <a:ext cx="0" cy="500063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72000" y="1519333"/>
              <a:ext cx="0" cy="500063"/>
            </a:xfrm>
            <a:prstGeom prst="straightConnector1">
              <a:avLst/>
            </a:prstGeom>
            <a:ln w="111125" cmpd="sng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009336" y="694015"/>
            <a:ext cx="417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মূলতঃ সমস্যা দুই ধরণের হতে পারে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243789" y="5445099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সমস্যা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 b="26139"/>
          <a:stretch/>
        </p:blipFill>
        <p:spPr>
          <a:xfrm>
            <a:off x="6135037" y="2203318"/>
            <a:ext cx="5736923" cy="310304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0" b="1761"/>
          <a:stretch/>
        </p:blipFill>
        <p:spPr>
          <a:xfrm>
            <a:off x="310866" y="2202668"/>
            <a:ext cx="5694646" cy="3121152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Rectangle 19"/>
          <p:cNvSpPr/>
          <p:nvPr/>
        </p:nvSpPr>
        <p:spPr>
          <a:xfrm>
            <a:off x="872189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ব্যবহারকারী নিজেই ঠিক করতে পারে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717498" y="587758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অভিজ্ঞ কারও মাধ্যমে ঠিক করতে হয়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79196" y="357184"/>
            <a:ext cx="2347911" cy="709616"/>
          </a:xfrm>
          <a:prstGeom prst="roundRect">
            <a:avLst>
              <a:gd name="adj" fmla="val 1537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2133600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2971800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কয় ধরণের সমস্যা হতে পারে?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20653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283526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54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13553</TotalTime>
  <Words>456</Words>
  <Application>Microsoft Office PowerPoint</Application>
  <PresentationFormat>Widescreen</PresentationFormat>
  <Paragraphs>88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Kalpurush</vt:lpstr>
      <vt:lpstr>NikoshBAN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Joydeb</cp:lastModifiedBy>
  <cp:revision>2490</cp:revision>
  <dcterms:created xsi:type="dcterms:W3CDTF">2006-08-16T00:00:00Z</dcterms:created>
  <dcterms:modified xsi:type="dcterms:W3CDTF">2020-10-31T10:41:06Z</dcterms:modified>
</cp:coreProperties>
</file>