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77" r:id="rId8"/>
    <p:sldId id="261" r:id="rId9"/>
    <p:sldId id="274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1" r:id="rId18"/>
    <p:sldId id="273" r:id="rId19"/>
    <p:sldId id="27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15414-6AEE-476F-ADFD-F91D5FC720F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80D56B-A7D9-4F18-A270-E4D2BDE27FF7}">
      <dgm:prSet phldrT="[Text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dirty="0">
            <a:solidFill>
              <a:schemeClr val="tx1"/>
            </a:solidFill>
          </a:endParaRPr>
        </a:p>
      </dgm:t>
    </dgm:pt>
    <dgm:pt modelId="{616DC195-E056-47B4-8ED2-85BB5B7A4915}" type="parTrans" cxnId="{6C2BFE69-928D-40FB-97DD-2CA3681C0CBC}">
      <dgm:prSet/>
      <dgm:spPr/>
      <dgm:t>
        <a:bodyPr/>
        <a:lstStyle/>
        <a:p>
          <a:endParaRPr lang="en-US"/>
        </a:p>
      </dgm:t>
    </dgm:pt>
    <dgm:pt modelId="{DA2D9A58-9007-47CD-9E5A-18DB83AEE356}" type="sibTrans" cxnId="{6C2BFE69-928D-40FB-97DD-2CA3681C0CBC}">
      <dgm:prSet/>
      <dgm:spPr/>
      <dgm:t>
        <a:bodyPr/>
        <a:lstStyle/>
        <a:p>
          <a:endParaRPr lang="en-US"/>
        </a:p>
      </dgm:t>
    </dgm:pt>
    <dgm:pt modelId="{8729539B-9CFE-41C4-975C-C4678603B81D}">
      <dgm:prSet phldrT="[Text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২ .১.৮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ত্রিপুরাদের</a:t>
          </a:r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সংস্কৃতি বণর্না করতে পারবে ।</a:t>
          </a:r>
          <a:endParaRPr lang="en-US" sz="3600" dirty="0"/>
        </a:p>
      </dgm:t>
    </dgm:pt>
    <dgm:pt modelId="{B1FCE6AD-EDAF-41F1-816E-38AACD0F4D79}" type="parTrans" cxnId="{122C77C2-924F-48DA-BDE1-2777F3E25F71}">
      <dgm:prSet/>
      <dgm:spPr/>
      <dgm:t>
        <a:bodyPr/>
        <a:lstStyle/>
        <a:p>
          <a:endParaRPr lang="en-US"/>
        </a:p>
      </dgm:t>
    </dgm:pt>
    <dgm:pt modelId="{1B76FCFD-FA91-4461-9FBB-1DA05B1E9037}" type="sibTrans" cxnId="{122C77C2-924F-48DA-BDE1-2777F3E25F71}">
      <dgm:prSet/>
      <dgm:spPr/>
      <dgm:t>
        <a:bodyPr/>
        <a:lstStyle/>
        <a:p>
          <a:endParaRPr lang="en-US"/>
        </a:p>
      </dgm:t>
    </dgm:pt>
    <dgm:pt modelId="{F7E9DA77-85C1-48AF-A451-686927687C16}" type="pres">
      <dgm:prSet presAssocID="{A0215414-6AEE-476F-ADFD-F91D5FC720F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D99957-72D5-470F-A3F8-B6361B5782CD}" type="pres">
      <dgm:prSet presAssocID="{2C80D56B-A7D9-4F18-A270-E4D2BDE27FF7}" presName="root1" presStyleCnt="0"/>
      <dgm:spPr/>
    </dgm:pt>
    <dgm:pt modelId="{E82199B9-6723-4DF6-95E0-9D7E9BB5C1AB}" type="pres">
      <dgm:prSet presAssocID="{2C80D56B-A7D9-4F18-A270-E4D2BDE27FF7}" presName="LevelOneTextNode" presStyleLbl="node0" presStyleIdx="0" presStyleCnt="1" custScaleY="808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815200-828E-41B0-BCA9-7DB80526CBAA}" type="pres">
      <dgm:prSet presAssocID="{2C80D56B-A7D9-4F18-A270-E4D2BDE27FF7}" presName="level2hierChild" presStyleCnt="0"/>
      <dgm:spPr/>
    </dgm:pt>
    <dgm:pt modelId="{04433632-ED1B-4099-9154-0D635090C06F}" type="pres">
      <dgm:prSet presAssocID="{B1FCE6AD-EDAF-41F1-816E-38AACD0F4D79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8BBE917F-B237-40F2-9821-07A12E55D582}" type="pres">
      <dgm:prSet presAssocID="{B1FCE6AD-EDAF-41F1-816E-38AACD0F4D79}" presName="connTx" presStyleLbl="parChTrans1D2" presStyleIdx="0" presStyleCnt="1"/>
      <dgm:spPr/>
      <dgm:t>
        <a:bodyPr/>
        <a:lstStyle/>
        <a:p>
          <a:endParaRPr lang="en-US"/>
        </a:p>
      </dgm:t>
    </dgm:pt>
    <dgm:pt modelId="{49210057-C769-485F-8807-A4BA8759CD1F}" type="pres">
      <dgm:prSet presAssocID="{8729539B-9CFE-41C4-975C-C4678603B81D}" presName="root2" presStyleCnt="0"/>
      <dgm:spPr/>
    </dgm:pt>
    <dgm:pt modelId="{A3116C8F-D1B7-4FF0-AF7E-B8F2E87BCC3F}" type="pres">
      <dgm:prSet presAssocID="{8729539B-9CFE-41C4-975C-C4678603B81D}" presName="LevelTwoTextNode" presStyleLbl="node2" presStyleIdx="0" presStyleCnt="1" custScaleX="329073" custScaleY="124682" custLinFactNeighborX="-4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FB2F3E-7A81-45FB-B31B-53C796DB8535}" type="pres">
      <dgm:prSet presAssocID="{8729539B-9CFE-41C4-975C-C4678603B81D}" presName="level3hierChild" presStyleCnt="0"/>
      <dgm:spPr/>
    </dgm:pt>
  </dgm:ptLst>
  <dgm:cxnLst>
    <dgm:cxn modelId="{3CBDD204-D9BF-4AA6-845B-B024A7E55AEE}" type="presOf" srcId="{2C80D56B-A7D9-4F18-A270-E4D2BDE27FF7}" destId="{E82199B9-6723-4DF6-95E0-9D7E9BB5C1AB}" srcOrd="0" destOrd="0" presId="urn:microsoft.com/office/officeart/2008/layout/HorizontalMultiLevelHierarchy"/>
    <dgm:cxn modelId="{6C2BFE69-928D-40FB-97DD-2CA3681C0CBC}" srcId="{A0215414-6AEE-476F-ADFD-F91D5FC720F1}" destId="{2C80D56B-A7D9-4F18-A270-E4D2BDE27FF7}" srcOrd="0" destOrd="0" parTransId="{616DC195-E056-47B4-8ED2-85BB5B7A4915}" sibTransId="{DA2D9A58-9007-47CD-9E5A-18DB83AEE356}"/>
    <dgm:cxn modelId="{4D5F94E7-5F0C-482E-A143-5A2A973750CA}" type="presOf" srcId="{8729539B-9CFE-41C4-975C-C4678603B81D}" destId="{A3116C8F-D1B7-4FF0-AF7E-B8F2E87BCC3F}" srcOrd="0" destOrd="0" presId="urn:microsoft.com/office/officeart/2008/layout/HorizontalMultiLevelHierarchy"/>
    <dgm:cxn modelId="{122C77C2-924F-48DA-BDE1-2777F3E25F71}" srcId="{2C80D56B-A7D9-4F18-A270-E4D2BDE27FF7}" destId="{8729539B-9CFE-41C4-975C-C4678603B81D}" srcOrd="0" destOrd="0" parTransId="{B1FCE6AD-EDAF-41F1-816E-38AACD0F4D79}" sibTransId="{1B76FCFD-FA91-4461-9FBB-1DA05B1E9037}"/>
    <dgm:cxn modelId="{15CE72B9-385C-4113-898A-FC570C86E8C7}" type="presOf" srcId="{B1FCE6AD-EDAF-41F1-816E-38AACD0F4D79}" destId="{04433632-ED1B-4099-9154-0D635090C06F}" srcOrd="0" destOrd="0" presId="urn:microsoft.com/office/officeart/2008/layout/HorizontalMultiLevelHierarchy"/>
    <dgm:cxn modelId="{FFE41F51-13B4-46F4-959D-106F2FE90676}" type="presOf" srcId="{B1FCE6AD-EDAF-41F1-816E-38AACD0F4D79}" destId="{8BBE917F-B237-40F2-9821-07A12E55D582}" srcOrd="1" destOrd="0" presId="urn:microsoft.com/office/officeart/2008/layout/HorizontalMultiLevelHierarchy"/>
    <dgm:cxn modelId="{9DB8B7FA-539B-4912-9AD5-34BE6097E102}" type="presOf" srcId="{A0215414-6AEE-476F-ADFD-F91D5FC720F1}" destId="{F7E9DA77-85C1-48AF-A451-686927687C16}" srcOrd="0" destOrd="0" presId="urn:microsoft.com/office/officeart/2008/layout/HorizontalMultiLevelHierarchy"/>
    <dgm:cxn modelId="{BC6DEE19-E988-4468-A335-52E5A28926AC}" type="presParOf" srcId="{F7E9DA77-85C1-48AF-A451-686927687C16}" destId="{C8D99957-72D5-470F-A3F8-B6361B5782CD}" srcOrd="0" destOrd="0" presId="urn:microsoft.com/office/officeart/2008/layout/HorizontalMultiLevelHierarchy"/>
    <dgm:cxn modelId="{B6450650-25CE-47D0-B3E2-2F2DEAFB8741}" type="presParOf" srcId="{C8D99957-72D5-470F-A3F8-B6361B5782CD}" destId="{E82199B9-6723-4DF6-95E0-9D7E9BB5C1AB}" srcOrd="0" destOrd="0" presId="urn:microsoft.com/office/officeart/2008/layout/HorizontalMultiLevelHierarchy"/>
    <dgm:cxn modelId="{DC59BC79-0A34-45B5-9F95-837408BC4ED4}" type="presParOf" srcId="{C8D99957-72D5-470F-A3F8-B6361B5782CD}" destId="{76815200-828E-41B0-BCA9-7DB80526CBAA}" srcOrd="1" destOrd="0" presId="urn:microsoft.com/office/officeart/2008/layout/HorizontalMultiLevelHierarchy"/>
    <dgm:cxn modelId="{6BF26E22-4463-4793-8130-313A3247E45C}" type="presParOf" srcId="{76815200-828E-41B0-BCA9-7DB80526CBAA}" destId="{04433632-ED1B-4099-9154-0D635090C06F}" srcOrd="0" destOrd="0" presId="urn:microsoft.com/office/officeart/2008/layout/HorizontalMultiLevelHierarchy"/>
    <dgm:cxn modelId="{AD3EDE57-89CC-4F04-A7E9-129014B6DEE8}" type="presParOf" srcId="{04433632-ED1B-4099-9154-0D635090C06F}" destId="{8BBE917F-B237-40F2-9821-07A12E55D582}" srcOrd="0" destOrd="0" presId="urn:microsoft.com/office/officeart/2008/layout/HorizontalMultiLevelHierarchy"/>
    <dgm:cxn modelId="{30B84851-B86B-4A8F-95C7-E72E1C99F698}" type="presParOf" srcId="{76815200-828E-41B0-BCA9-7DB80526CBAA}" destId="{49210057-C769-485F-8807-A4BA8759CD1F}" srcOrd="1" destOrd="0" presId="urn:microsoft.com/office/officeart/2008/layout/HorizontalMultiLevelHierarchy"/>
    <dgm:cxn modelId="{AE0A3BB9-A6C9-475B-A9A3-5AEF7B4489ED}" type="presParOf" srcId="{49210057-C769-485F-8807-A4BA8759CD1F}" destId="{A3116C8F-D1B7-4FF0-AF7E-B8F2E87BCC3F}" srcOrd="0" destOrd="0" presId="urn:microsoft.com/office/officeart/2008/layout/HorizontalMultiLevelHierarchy"/>
    <dgm:cxn modelId="{E557482E-60F2-4CDF-87EB-2EEC0806C0CD}" type="presParOf" srcId="{49210057-C769-485F-8807-A4BA8759CD1F}" destId="{1CFB2F3E-7A81-45FB-B31B-53C796DB853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33632-ED1B-4099-9154-0D635090C06F}">
      <dsp:nvSpPr>
        <dsp:cNvPr id="0" name=""/>
        <dsp:cNvSpPr/>
      </dsp:nvSpPr>
      <dsp:spPr>
        <a:xfrm>
          <a:off x="652824" y="2164080"/>
          <a:ext cx="3374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7445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13110" y="2201363"/>
        <a:ext cx="16872" cy="16872"/>
      </dsp:txXfrm>
    </dsp:sp>
    <dsp:sp modelId="{E82199B9-6723-4DF6-95E0-9D7E9BB5C1AB}">
      <dsp:nvSpPr>
        <dsp:cNvPr id="0" name=""/>
        <dsp:cNvSpPr/>
      </dsp:nvSpPr>
      <dsp:spPr>
        <a:xfrm rot="16200000">
          <a:off x="-1049952" y="1885789"/>
          <a:ext cx="2757532" cy="64802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-1049952" y="1885789"/>
        <a:ext cx="2757532" cy="648020"/>
      </dsp:txXfrm>
    </dsp:sp>
    <dsp:sp modelId="{A3116C8F-D1B7-4FF0-AF7E-B8F2E87BCC3F}">
      <dsp:nvSpPr>
        <dsp:cNvPr id="0" name=""/>
        <dsp:cNvSpPr/>
      </dsp:nvSpPr>
      <dsp:spPr>
        <a:xfrm>
          <a:off x="990269" y="1805817"/>
          <a:ext cx="6994470" cy="80796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২ .১.৮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ত্রিপুরাদের</a:t>
          </a: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সংস্কৃতি বণর্না করতে পারবে ।</a:t>
          </a:r>
          <a:endParaRPr lang="en-US" sz="3600" kern="1200" dirty="0"/>
        </a:p>
      </dsp:txBody>
      <dsp:txXfrm>
        <a:off x="990269" y="1805817"/>
        <a:ext cx="6994470" cy="807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95" y="2667000"/>
            <a:ext cx="3620005" cy="3810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264" y="2819400"/>
            <a:ext cx="3620005" cy="3810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47731" y="228068"/>
            <a:ext cx="3620005" cy="3810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801" y="304800"/>
            <a:ext cx="3620005" cy="3810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61" y="1128280"/>
            <a:ext cx="4295775" cy="4295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TextBox 16"/>
          <p:cNvSpPr txBox="1"/>
          <p:nvPr/>
        </p:nvSpPr>
        <p:spPr>
          <a:xfrm>
            <a:off x="2490861" y="4279144"/>
            <a:ext cx="4295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6118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742206"/>
            <a:ext cx="4031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বুবুক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, চাকুই, ভর্তা,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বাঙ্গই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695980"/>
            <a:ext cx="3810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এসো আরো কিছু ছবি দেখি।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2109" y="4760893"/>
            <a:ext cx="3813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সুস্বাদু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/>
          <a:stretch/>
        </p:blipFill>
        <p:spPr>
          <a:xfrm>
            <a:off x="533400" y="1908904"/>
            <a:ext cx="3813490" cy="2490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8" t="20643" r="24119" b="21084"/>
          <a:stretch/>
        </p:blipFill>
        <p:spPr>
          <a:xfrm>
            <a:off x="4724400" y="1858813"/>
            <a:ext cx="3813490" cy="24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495800"/>
            <a:ext cx="7712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রিনাই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পুঁতিরমালা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অলংকারসহ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নাতং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81000"/>
            <a:ext cx="44958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30" y="1524000"/>
            <a:ext cx="4808248" cy="2667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785" y="1524000"/>
            <a:ext cx="1903015" cy="2667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018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67874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নববর্ষে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619780"/>
            <a:ext cx="5334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দু’টিতে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r="14613" b="16342"/>
          <a:stretch/>
        </p:blipFill>
        <p:spPr>
          <a:xfrm>
            <a:off x="4632048" y="1662437"/>
            <a:ext cx="3902352" cy="2590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8" y="1662437"/>
            <a:ext cx="3886200" cy="2590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0365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61284" y="2757079"/>
            <a:ext cx="1562968" cy="1416084"/>
            <a:chOff x="3227883" y="2089117"/>
            <a:chExt cx="1562968" cy="141608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Oval 2"/>
            <p:cNvSpPr/>
            <p:nvPr/>
          </p:nvSpPr>
          <p:spPr>
            <a:xfrm>
              <a:off x="3227883" y="2089117"/>
              <a:ext cx="1562968" cy="141608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456774" y="2296498"/>
              <a:ext cx="1105186" cy="100132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660" tIns="73660" rIns="73660" bIns="7366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ত্রিপুরা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28368" y="361332"/>
            <a:ext cx="1828800" cy="1646165"/>
            <a:chOff x="3094967" y="-144402"/>
            <a:chExt cx="1828800" cy="164616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Oval 5"/>
            <p:cNvSpPr/>
            <p:nvPr/>
          </p:nvSpPr>
          <p:spPr>
            <a:xfrm>
              <a:off x="3094967" y="-144402"/>
              <a:ext cx="1828800" cy="164616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362789" y="96673"/>
              <a:ext cx="1293156" cy="116401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ভাষার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ককবরক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উমোই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43200" y="4724400"/>
            <a:ext cx="1898017" cy="1598945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খাদ্য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400" dirty="0" smtClean="0">
                  <a:latin typeface="NikoshBAN" pitchFamily="2" charset="0"/>
                  <a:cs typeface="NikoshBAN" pitchFamily="2" charset="0"/>
                </a:rPr>
                <a:t>বুবুক</a:t>
              </a:r>
              <a:r>
                <a:rPr lang="as-IN" sz="2400" dirty="0">
                  <a:latin typeface="NikoshBAN" pitchFamily="2" charset="0"/>
                  <a:cs typeface="NikoshBAN" pitchFamily="2" charset="0"/>
                </a:rPr>
                <a:t>, চাকুই, ভর্তা, বাঙ্গই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43484" y="1006009"/>
            <a:ext cx="1924116" cy="1813391"/>
            <a:chOff x="2999280" y="4048076"/>
            <a:chExt cx="2020175" cy="173512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Oval 11"/>
            <p:cNvSpPr/>
            <p:nvPr/>
          </p:nvSpPr>
          <p:spPr>
            <a:xfrm>
              <a:off x="2999280" y="4048076"/>
              <a:ext cx="2020175" cy="173512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Oval 10"/>
            <p:cNvSpPr/>
            <p:nvPr/>
          </p:nvSpPr>
          <p:spPr>
            <a:xfrm>
              <a:off x="3295128" y="4302179"/>
              <a:ext cx="1428479" cy="122692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বেশিরভাগই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হিন্দু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ধর্মাবলম্বী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মঙ্গলের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পূজা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0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2600" y="1171052"/>
            <a:ext cx="1781089" cy="1704880"/>
            <a:chOff x="1000343" y="1944719"/>
            <a:chExt cx="1781089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1000343" y="1944719"/>
              <a:ext cx="1781089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মেয়েরা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নববর্ষে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মাথায়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ফুল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বিশু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বিশেষ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অনুষ্ঠান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dirty="0"/>
            </a:p>
          </p:txBody>
        </p:sp>
      </p:grpSp>
      <p:sp>
        <p:nvSpPr>
          <p:cNvPr id="17" name="Left Arrow 16"/>
          <p:cNvSpPr/>
          <p:nvPr/>
        </p:nvSpPr>
        <p:spPr>
          <a:xfrm rot="20610359">
            <a:off x="3077232" y="3442071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5400000">
            <a:off x="4183885" y="2125855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1361163">
            <a:off x="5356207" y="3415421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7017342">
            <a:off x="3813995" y="4207971"/>
            <a:ext cx="626032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219200" y="2983851"/>
            <a:ext cx="1898017" cy="1873281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Oval 21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মেয়েদের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পোশাকের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অংশকে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রিনাই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উপরের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অংশকে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রিসা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বলা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96000" y="3003519"/>
            <a:ext cx="1898017" cy="1873281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6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সমাজ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পিতৃ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তান্ত্রিক  </a:t>
              </a:r>
              <a:endParaRPr lang="en-US" sz="2400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76800" y="4619720"/>
            <a:ext cx="1781089" cy="1704880"/>
            <a:chOff x="1000343" y="1944719"/>
            <a:chExt cx="1781089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Oval 27"/>
            <p:cNvSpPr/>
            <p:nvPr/>
          </p:nvSpPr>
          <p:spPr>
            <a:xfrm>
              <a:off x="1000343" y="1944719"/>
              <a:ext cx="1781089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9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ঘরগুলো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সাধারণত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উঁচুতে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ঘরে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উঠার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সিঁড়ি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</p:grpSp>
      <p:sp>
        <p:nvSpPr>
          <p:cNvPr id="30" name="Left Arrow 29"/>
          <p:cNvSpPr/>
          <p:nvPr/>
        </p:nvSpPr>
        <p:spPr>
          <a:xfrm rot="8109409">
            <a:off x="5081914" y="2498563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 rot="13934133">
            <a:off x="4780291" y="4211548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 rot="2045348">
            <a:off x="3274512" y="2559305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ame 3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2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9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685800"/>
            <a:ext cx="2667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1295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১নং দল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514600"/>
            <a:ext cx="1295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২নং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429001"/>
            <a:ext cx="1295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৩নং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215825"/>
            <a:ext cx="1295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৪নং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029200"/>
            <a:ext cx="1295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৫নং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344992" y="1850886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344992" y="2691571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344992" y="3554344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344992" y="5206171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344992" y="4392796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74256" y="1713234"/>
            <a:ext cx="540774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ভাষা ও ধর্ম সম্পর্কে বর্ণনা কর।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5096" y="2558998"/>
            <a:ext cx="545690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 ব্যবস্থা সম্পর্কে বর্ণনা কর।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1967" y="3429000"/>
            <a:ext cx="542003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5096" y="4277379"/>
            <a:ext cx="545690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 সম্পর্কে বর্ণনা কর।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57051" y="5090754"/>
            <a:ext cx="557734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জনগোষ্ঠী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উৎস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367145"/>
            <a:ext cx="2209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4951091"/>
            <a:ext cx="550360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খাসি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ম্রো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 descr="C:\Users\SUCCESS\Desktop\New folder\20170822_15522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34" y="1195067"/>
            <a:ext cx="6524230" cy="35986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0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035" y="3429000"/>
            <a:ext cx="53864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4038600"/>
            <a:ext cx="65449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066800" y="2209800"/>
            <a:ext cx="5806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নব্বর্ষের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উৎসবের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 ?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087036" y="1624518"/>
            <a:ext cx="5577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685800"/>
            <a:ext cx="2209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7036" y="2819400"/>
            <a:ext cx="6574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648200"/>
            <a:ext cx="65449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2390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সবাই বইয়ের 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পৃষ্ঠা বের করে নিরবে পড়।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95" y="1447800"/>
            <a:ext cx="3573905" cy="4888076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27" y="1447800"/>
            <a:ext cx="3344473" cy="488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57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685800"/>
            <a:ext cx="1905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6400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514600"/>
            <a:ext cx="6400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352800"/>
            <a:ext cx="6400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সিঁড়ি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9426" y="4215825"/>
            <a:ext cx="6400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029200"/>
            <a:ext cx="6393426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6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457200"/>
            <a:ext cx="1905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752600" y="5105400"/>
            <a:ext cx="554355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জনগোষ্ঠীর সংস্কৃতি সম্পর্কে যা জান তা লিখে নিয়ে আসবে। 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0"/>
          <a:stretch/>
        </p:blipFill>
        <p:spPr>
          <a:xfrm>
            <a:off x="1828800" y="1219200"/>
            <a:ext cx="5536035" cy="3581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3996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28D2C2F-49EB-460A-9D70-DF244A120EC2}"/>
              </a:ext>
            </a:extLst>
          </p:cNvPr>
          <p:cNvSpPr txBox="1"/>
          <p:nvPr/>
        </p:nvSpPr>
        <p:spPr>
          <a:xfrm>
            <a:off x="4072396" y="1251853"/>
            <a:ext cx="1666997" cy="7848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165100" prst="coolSlant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r>
              <a:rPr lang="bn-BD" sz="4500" b="1" dirty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b="1" dirty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BD4B99-3B20-4DC6-B3C8-F36A43D332D8}"/>
              </a:ext>
            </a:extLst>
          </p:cNvPr>
          <p:cNvSpPr txBox="1"/>
          <p:nvPr/>
        </p:nvSpPr>
        <p:spPr>
          <a:xfrm>
            <a:off x="231829" y="3112792"/>
            <a:ext cx="4584843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রায়হানা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bn-BD" sz="24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চান্দেরপাড়া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 </a:t>
            </a:r>
            <a:r>
              <a:rPr lang="bn-BD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 বিদ্যালয়</a:t>
            </a:r>
          </a:p>
          <a:p>
            <a:pPr algn="ctr"/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নাসিরনগর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</a:t>
            </a:r>
            <a:r>
              <a:rPr lang="en-US" b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rayhanabegum13</a:t>
            </a:r>
            <a:r>
              <a:rPr lang="bn-BD" b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9175CB1-00F2-4C73-A838-9C52E47FF2DC}"/>
              </a:ext>
            </a:extLst>
          </p:cNvPr>
          <p:cNvSpPr txBox="1"/>
          <p:nvPr/>
        </p:nvSpPr>
        <p:spPr>
          <a:xfrm>
            <a:off x="5181600" y="3085329"/>
            <a:ext cx="3886200" cy="27820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pPr algn="ctr"/>
            <a:r>
              <a:rPr lang="en-US" sz="24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</a:t>
            </a:r>
            <a:r>
              <a:rPr lang="en-US" sz="24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24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অধ্যায়ঃ১১</a:t>
            </a:r>
            <a:endParaRPr lang="en-US" sz="24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4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ধ্যায়</a:t>
            </a:r>
            <a:r>
              <a:rPr lang="en-US" sz="24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বাংলাদেশের ক্ষুদ্র নৃ-গোষ্ঠী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4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endParaRPr lang="bn-BD" sz="24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0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row: Up-Down 18">
            <a:extLst>
              <a:ext uri="{FF2B5EF4-FFF2-40B4-BE49-F238E27FC236}">
                <a16:creationId xmlns="" xmlns:a16="http://schemas.microsoft.com/office/drawing/2014/main" id="{DCF3EC6A-E3C5-4359-92CF-D13C19EA2240}"/>
              </a:ext>
            </a:extLst>
          </p:cNvPr>
          <p:cNvSpPr/>
          <p:nvPr/>
        </p:nvSpPr>
        <p:spPr>
          <a:xfrm>
            <a:off x="4722902" y="3003265"/>
            <a:ext cx="125858" cy="2296274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Arrow: Up-Down 19">
            <a:extLst>
              <a:ext uri="{FF2B5EF4-FFF2-40B4-BE49-F238E27FC236}">
                <a16:creationId xmlns="" xmlns:a16="http://schemas.microsoft.com/office/drawing/2014/main" id="{AB41FA09-CA4B-444E-81DB-70BCA6E4F8F5}"/>
              </a:ext>
            </a:extLst>
          </p:cNvPr>
          <p:cNvSpPr/>
          <p:nvPr/>
        </p:nvSpPr>
        <p:spPr>
          <a:xfrm>
            <a:off x="4845550" y="2636340"/>
            <a:ext cx="125858" cy="2296274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Arrow: Up-Down 20">
            <a:extLst>
              <a:ext uri="{FF2B5EF4-FFF2-40B4-BE49-F238E27FC236}">
                <a16:creationId xmlns="" xmlns:a16="http://schemas.microsoft.com/office/drawing/2014/main" id="{20805212-0C50-417F-9A1A-F88655962E1C}"/>
              </a:ext>
            </a:extLst>
          </p:cNvPr>
          <p:cNvSpPr/>
          <p:nvPr/>
        </p:nvSpPr>
        <p:spPr>
          <a:xfrm>
            <a:off x="4978324" y="2058419"/>
            <a:ext cx="110117" cy="2296274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E187414-62E1-4022-9585-9F7190DE39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31" y="1067540"/>
            <a:ext cx="1553967" cy="1774414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5" name="Picture 2" descr="C:\Users\Walton\Desktop\গারো\Screenshot_2018-08-02-22-50-07-1.png">
            <a:extLst>
              <a:ext uri="{FF2B5EF4-FFF2-40B4-BE49-F238E27FC236}">
                <a16:creationId xmlns="" xmlns:a16="http://schemas.microsoft.com/office/drawing/2014/main" id="{4225EE26-D35D-419E-89C3-797063A08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691" y="1369993"/>
            <a:ext cx="1113715" cy="155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owchart: Connector 11">
            <a:extLst>
              <a:ext uri="{FF2B5EF4-FFF2-40B4-BE49-F238E27FC236}">
                <a16:creationId xmlns="" xmlns:a16="http://schemas.microsoft.com/office/drawing/2014/main" id="{734474D2-54D7-45B5-A142-495C07A0E1A7}"/>
              </a:ext>
            </a:extLst>
          </p:cNvPr>
          <p:cNvSpPr/>
          <p:nvPr/>
        </p:nvSpPr>
        <p:spPr>
          <a:xfrm>
            <a:off x="217110" y="973597"/>
            <a:ext cx="721895" cy="700890"/>
          </a:xfrm>
          <a:prstGeom prst="flowChartConnector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lowchart: Connector 12">
            <a:extLst>
              <a:ext uri="{FF2B5EF4-FFF2-40B4-BE49-F238E27FC236}">
                <a16:creationId xmlns="" xmlns:a16="http://schemas.microsoft.com/office/drawing/2014/main" id="{AC513405-209E-48BB-AE29-D97240D3B708}"/>
              </a:ext>
            </a:extLst>
          </p:cNvPr>
          <p:cNvSpPr/>
          <p:nvPr/>
        </p:nvSpPr>
        <p:spPr>
          <a:xfrm flipV="1">
            <a:off x="757582" y="1554261"/>
            <a:ext cx="96704" cy="89699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351A75B-F7B8-4272-8281-A697C0EAEC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43" y="1034652"/>
            <a:ext cx="576428" cy="57878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797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26 -0.12176 C -0.00312 -0.12176 0.01537 -0.09213 0.01537 -0.0544 C 0.01537 -0.0169 -0.00312 0.01459 -0.02526 0.01459 C -0.04713 0.01459 -0.06445 -0.0169 -0.06445 -0.0544 C -0.06445 -0.09213 -0.04713 -0.12176 -0.02526 -0.1217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7334"/>
            <a:ext cx="8170026" cy="51062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3048000" y="246894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8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2200" y="290945"/>
            <a:ext cx="4191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দেখ ও চিন্তা করে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ল।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27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6" t="58307" b="6110"/>
          <a:stretch/>
        </p:blipFill>
        <p:spPr bwMode="auto">
          <a:xfrm>
            <a:off x="4724399" y="3980012"/>
            <a:ext cx="3795863" cy="240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3795863" cy="2532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48" y="3949964"/>
            <a:ext cx="3810000" cy="24198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/>
          <a:stretch/>
        </p:blipFill>
        <p:spPr>
          <a:xfrm>
            <a:off x="645548" y="1048418"/>
            <a:ext cx="3850252" cy="2532982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6" t="58307" b="6110"/>
          <a:stretch/>
        </p:blipFill>
        <p:spPr bwMode="auto">
          <a:xfrm>
            <a:off x="4731326" y="3980012"/>
            <a:ext cx="3795863" cy="24022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27" y="1066800"/>
            <a:ext cx="3795863" cy="25329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/>
          <a:stretch/>
        </p:blipFill>
        <p:spPr>
          <a:xfrm>
            <a:off x="652475" y="1048418"/>
            <a:ext cx="3850252" cy="25329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2521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045803"/>
            <a:ext cx="74676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48361"/>
            <a:ext cx="74676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67200" y="2971800"/>
            <a:ext cx="685800" cy="1074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64227217"/>
              </p:ext>
            </p:extLst>
          </p:nvPr>
        </p:nvGraphicFramePr>
        <p:xfrm>
          <a:off x="533400" y="12192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634335"/>
            <a:ext cx="67818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ককবরক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উমোই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467380"/>
            <a:ext cx="46482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দেখ ও চিন্তা করে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0" b="940"/>
          <a:stretch/>
        </p:blipFill>
        <p:spPr>
          <a:xfrm>
            <a:off x="2362200" y="1237722"/>
            <a:ext cx="4648200" cy="41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105400"/>
            <a:ext cx="68580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বেশিরভাগই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পূজাসহ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381000"/>
            <a:ext cx="5334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দু’টি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দেখ ও চিন্তা করে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6" r="27686"/>
          <a:stretch/>
        </p:blipFill>
        <p:spPr>
          <a:xfrm>
            <a:off x="4800600" y="1295400"/>
            <a:ext cx="3886200" cy="34247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r="20809" b="12540"/>
          <a:stretch/>
        </p:blipFill>
        <p:spPr>
          <a:xfrm>
            <a:off x="457200" y="1295400"/>
            <a:ext cx="4102963" cy="33970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66230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417874"/>
            <a:ext cx="8300601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দলবদ্ধভাবে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সমাজ ব্যবস্থা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তান্ত্রিক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457200"/>
            <a:ext cx="3810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এসো আরো কিছু ছবি দেখি।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/>
          <a:stretch/>
        </p:blipFill>
        <p:spPr>
          <a:xfrm>
            <a:off x="513199" y="1295400"/>
            <a:ext cx="4081312" cy="2743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2" r="13207"/>
          <a:stretch/>
        </p:blipFill>
        <p:spPr>
          <a:xfrm>
            <a:off x="4724400" y="1295400"/>
            <a:ext cx="3957201" cy="2743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7847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5" y="5061926"/>
            <a:ext cx="642864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উঁচুতে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সিঁড়ি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3308" y="328045"/>
            <a:ext cx="3726873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990600"/>
            <a:ext cx="5895245" cy="39339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994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496</Words>
  <Application>Microsoft Office PowerPoint</Application>
  <PresentationFormat>On-screen Show (4:3)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 jamai</cp:lastModifiedBy>
  <cp:revision>98</cp:revision>
  <dcterms:created xsi:type="dcterms:W3CDTF">2006-08-16T00:00:00Z</dcterms:created>
  <dcterms:modified xsi:type="dcterms:W3CDTF">2020-10-31T16:10:45Z</dcterms:modified>
</cp:coreProperties>
</file>