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  <p:sldMasterId id="2147486040" r:id="rId2"/>
    <p:sldMasterId id="2147489065" r:id="rId3"/>
    <p:sldMasterId id="2147489209" r:id="rId4"/>
    <p:sldMasterId id="2147489221" r:id="rId5"/>
    <p:sldMasterId id="2147489672" r:id="rId6"/>
    <p:sldMasterId id="2147490329" r:id="rId7"/>
  </p:sldMasterIdLst>
  <p:notesMasterIdLst>
    <p:notesMasterId r:id="rId21"/>
  </p:notesMasterIdLst>
  <p:sldIdLst>
    <p:sldId id="359" r:id="rId8"/>
    <p:sldId id="281" r:id="rId9"/>
    <p:sldId id="357" r:id="rId10"/>
    <p:sldId id="338" r:id="rId11"/>
    <p:sldId id="337" r:id="rId12"/>
    <p:sldId id="354" r:id="rId13"/>
    <p:sldId id="353" r:id="rId14"/>
    <p:sldId id="356" r:id="rId15"/>
    <p:sldId id="355" r:id="rId16"/>
    <p:sldId id="339" r:id="rId17"/>
    <p:sldId id="358" r:id="rId18"/>
    <p:sldId id="347" r:id="rId19"/>
    <p:sldId id="33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3366"/>
    <a:srgbClr val="CC0066"/>
    <a:srgbClr val="000000"/>
    <a:srgbClr val="003300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70" d="100"/>
          <a:sy n="70" d="100"/>
        </p:scale>
        <p:origin x="-139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9B71B9F4-5EAF-4713-8E24-FF9777F69B6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9B71B9F4-5EAF-4713-8E24-FF9777F69B6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BE4F4A1-3553-4DE6-8ACA-E09997A0791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BE4F4A1-3553-4DE6-8ACA-E09997A0791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F0B8-61CE-4352-9F40-4D9AAF477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99307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2259-FF67-4923-B25D-A9312816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97522"/>
      </p:ext>
    </p:extLst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3B77-5AB3-4261-823C-E8DD3FEE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61208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9928"/>
      </p:ext>
    </p:extLst>
  </p:cSld>
  <p:clrMapOvr>
    <a:masterClrMapping/>
  </p:clrMapOvr>
  <p:transition spd="slow"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7300"/>
      </p:ext>
    </p:extLst>
  </p:cSld>
  <p:clrMapOvr>
    <a:masterClrMapping/>
  </p:clrMapOvr>
  <p:transition spd="slow"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27753"/>
      </p:ext>
    </p:extLst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9760"/>
      </p:ext>
    </p:extLst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2571"/>
      </p:ext>
    </p:extLst>
  </p:cSld>
  <p:clrMapOvr>
    <a:masterClrMapping/>
  </p:clrMapOvr>
  <p:transition spd="slow"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1571"/>
      </p:ext>
    </p:extLst>
  </p:cSld>
  <p:clrMapOvr>
    <a:masterClrMapping/>
  </p:clrMapOvr>
  <p:transition spd="slow"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9526"/>
      </p:ext>
    </p:extLst>
  </p:cSld>
  <p:clrMapOvr>
    <a:masterClrMapping/>
  </p:clrMapOvr>
  <p:transition spd="slow" advClick="0" advTm="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784"/>
      </p:ext>
    </p:extLst>
  </p:cSld>
  <p:clrMapOvr>
    <a:masterClrMapping/>
  </p:clrMapOvr>
  <p:transition spd="slow"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3E17-E4FE-4BBD-B345-85ED45868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29638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8581"/>
      </p:ext>
    </p:extLst>
  </p:cSld>
  <p:clrMapOvr>
    <a:masterClrMapping/>
  </p:clrMapOvr>
  <p:transition spd="slow"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1393"/>
      </p:ext>
    </p:extLst>
  </p:cSld>
  <p:clrMapOvr>
    <a:masterClrMapping/>
  </p:clrMapOvr>
  <p:transition spd="slow"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4429"/>
      </p:ext>
    </p:extLst>
  </p:cSld>
  <p:clrMapOvr>
    <a:masterClrMapping/>
  </p:clrMapOvr>
  <p:transition spd="slow" advClick="0" advTm="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50DE-D576-4F57-AB8D-A40215171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36470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4C15-2381-40CE-9F6E-BB5D3C58A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75655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5B4C-6552-4E30-956D-C76C94F1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9700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F2C-AB2E-4CA7-B2DB-6E47D6FD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3376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5B99-E1E0-46D9-85D2-CE1E007B4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85859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4EA-27EB-44F9-B273-FC2A68F43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49540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3219-DDA9-448A-B9EC-3C2D02A0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03579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C0CE3-EEEA-49B1-8712-28CB75795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8" r:id="rId1"/>
    <p:sldLayoutId id="2147490229" r:id="rId2"/>
    <p:sldLayoutId id="2147490230" r:id="rId3"/>
    <p:sldLayoutId id="2147490231" r:id="rId4"/>
    <p:sldLayoutId id="2147490232" r:id="rId5"/>
    <p:sldLayoutId id="2147490233" r:id="rId6"/>
    <p:sldLayoutId id="2147490234" r:id="rId7"/>
    <p:sldLayoutId id="2147490235" r:id="rId8"/>
    <p:sldLayoutId id="2147490236" r:id="rId9"/>
    <p:sldLayoutId id="2147490237" r:id="rId10"/>
    <p:sldLayoutId id="2147490238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50" r:id="rId1"/>
    <p:sldLayoutId id="2147490251" r:id="rId2"/>
    <p:sldLayoutId id="2147490252" r:id="rId3"/>
    <p:sldLayoutId id="2147490253" r:id="rId4"/>
    <p:sldLayoutId id="2147490254" r:id="rId5"/>
    <p:sldLayoutId id="2147490255" r:id="rId6"/>
    <p:sldLayoutId id="2147490256" r:id="rId7"/>
    <p:sldLayoutId id="2147490257" r:id="rId8"/>
    <p:sldLayoutId id="2147490258" r:id="rId9"/>
    <p:sldLayoutId id="2147490259" r:id="rId10"/>
    <p:sldLayoutId id="2147490260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10/28/2020 6:25:45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30" r:id="rId1"/>
    <p:sldLayoutId id="2147490331" r:id="rId2"/>
    <p:sldLayoutId id="2147490332" r:id="rId3"/>
    <p:sldLayoutId id="2147490333" r:id="rId4"/>
    <p:sldLayoutId id="2147490334" r:id="rId5"/>
    <p:sldLayoutId id="2147490335" r:id="rId6"/>
    <p:sldLayoutId id="2147490336" r:id="rId7"/>
    <p:sldLayoutId id="2147490337" r:id="rId8"/>
    <p:sldLayoutId id="2147490338" r:id="rId9"/>
    <p:sldLayoutId id="2147490339" r:id="rId10"/>
    <p:sldLayoutId id="214749034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3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822" y="3047998"/>
            <a:ext cx="4191000" cy="12954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-18757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91" y="-14697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4744871"/>
            <a:ext cx="7239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বনাম সময় লেখ থেকে ত্বরণ নির্ণয় কর।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6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28713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119188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81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488" y="-36513"/>
            <a:ext cx="656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33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34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35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36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37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38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39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40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41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42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43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44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45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5846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1538" y="308133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48" name="TextBox 6"/>
          <p:cNvSpPr txBox="1">
            <a:spLocks noChangeArrowheads="1"/>
          </p:cNvSpPr>
          <p:nvPr/>
        </p:nvSpPr>
        <p:spPr bwMode="auto">
          <a:xfrm>
            <a:off x="2640013" y="615315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বেগ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7388" y="644525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850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solidFill>
                  <a:srgbClr val="000000"/>
                </a:solidFill>
                <a:latin typeface="SutonnyMJ" pitchFamily="2" charset="0"/>
              </a:rPr>
              <a:t> </a:t>
            </a:r>
            <a:endParaRPr lang="en-US" altLang="en-US" sz="3200">
              <a:solidFill>
                <a:srgbClr val="000000"/>
              </a:solidFill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3635789"/>
            <a:ext cx="1834541" cy="600164"/>
          </a:xfrm>
          <a:prstGeom prst="rect">
            <a:avLst/>
          </a:prstGeom>
          <a:blipFill>
            <a:blip r:embed="rId6"/>
            <a:stretch>
              <a:fillRect l="-8638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4326873"/>
            <a:ext cx="1970091" cy="70134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562" y="5203825"/>
            <a:ext cx="2204001" cy="430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30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7213"/>
            <a:ext cx="4876800" cy="340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8166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68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-216284">
            <a:off x="5768975" y="1793875"/>
            <a:ext cx="13636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2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01725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092200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4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1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2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3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64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65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66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67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8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9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70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71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72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73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2774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2776" name="TextBox 6"/>
          <p:cNvSpPr txBox="1">
            <a:spLocks noChangeArrowheads="1"/>
          </p:cNvSpPr>
          <p:nvPr/>
        </p:nvSpPr>
        <p:spPr bwMode="auto">
          <a:xfrm>
            <a:off x="2640013" y="622300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দূরত্ব</a:t>
            </a:r>
            <a:endParaRPr lang="en-US" altLang="en-US" sz="3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651510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78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latin typeface="SutonnyMJ" pitchFamily="2" charset="0"/>
              </a:rPr>
              <a:t> </a:t>
            </a:r>
            <a:endParaRPr lang="en-US" altLang="en-US" sz="3200"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590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95851 0.0004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56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752600"/>
            <a:ext cx="399019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kern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r>
              <a:rPr lang="en-US" sz="44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b="1" kern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6" y="3076827"/>
            <a:ext cx="7129744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706" y="3886200"/>
            <a:ext cx="741179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 পারবে । 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2859" y="1273283"/>
          <a:ext cx="2317941" cy="493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6083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=t(s)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 l="-85022" t="-6383" r="-1762" b="-33936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3170238" y="5053013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8700" y="5092700"/>
            <a:ext cx="510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54413" y="18288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9650" y="4786313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3275" y="1370013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54413" y="2819400"/>
            <a:ext cx="2084387" cy="227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886200" y="45815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3800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83063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9938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97450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8775" y="50657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84513" y="44132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68638" y="39512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68638" y="34956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3238" y="30543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65463" y="25828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4" name="Oval 23"/>
          <p:cNvSpPr/>
          <p:nvPr/>
        </p:nvSpPr>
        <p:spPr>
          <a:xfrm>
            <a:off x="4344988" y="40973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43450" y="36401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375" y="3198813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81650" y="27400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9738" y="1736725"/>
            <a:ext cx="436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অক্ষের দিকে ক্ষুদ্র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 ঘর=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 একক 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398463"/>
            <a:ext cx="3962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4539" name="Group 27"/>
          <p:cNvGrpSpPr>
            <a:grpSpLocks/>
          </p:cNvGrpSpPr>
          <p:nvPr/>
        </p:nvGrpSpPr>
        <p:grpSpPr bwMode="auto">
          <a:xfrm rot="-5400000">
            <a:off x="2321718" y="3656807"/>
            <a:ext cx="1230313" cy="584200"/>
            <a:chOff x="4529045" y="5330533"/>
            <a:chExt cx="1230785" cy="672392"/>
          </a:xfrm>
        </p:grpSpPr>
        <p:sp>
          <p:nvSpPr>
            <p:cNvPr id="74783" name="TextBox 8"/>
            <p:cNvSpPr txBox="1">
              <a:spLocks noChangeArrowheads="1"/>
            </p:cNvSpPr>
            <p:nvPr/>
          </p:nvSpPr>
          <p:spPr bwMode="auto">
            <a:xfrm>
              <a:off x="4529045" y="5330533"/>
              <a:ext cx="801782" cy="67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altLang="en-US" sz="32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>
                  <a:latin typeface="SutonnyMJ" pitchFamily="2" charset="0"/>
                </a:rPr>
                <a:t>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03992" y="5663075"/>
              <a:ext cx="5367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540" name="Group 30"/>
          <p:cNvGrpSpPr>
            <a:grpSpLocks/>
          </p:cNvGrpSpPr>
          <p:nvPr/>
        </p:nvGrpSpPr>
        <p:grpSpPr bwMode="auto">
          <a:xfrm>
            <a:off x="4681538" y="5473700"/>
            <a:ext cx="1189037" cy="522288"/>
            <a:chOff x="4529044" y="5374341"/>
            <a:chExt cx="1189130" cy="523220"/>
          </a:xfrm>
        </p:grpSpPr>
        <p:sp>
          <p:nvSpPr>
            <p:cNvPr id="74781" name="TextBox 31"/>
            <p:cNvSpPr txBox="1">
              <a:spLocks noChangeArrowheads="1"/>
            </p:cNvSpPr>
            <p:nvPr/>
          </p:nvSpPr>
          <p:spPr bwMode="auto">
            <a:xfrm>
              <a:off x="4529044" y="5374341"/>
              <a:ext cx="801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NikoshBAN" pitchFamily="2" charset="0"/>
                  <a:cs typeface="NikoshBAN" pitchFamily="2" charset="0"/>
                </a:rPr>
                <a:t>দূরত্ব</a:t>
              </a:r>
              <a:r>
                <a:rPr lang="en-US" altLang="en-US">
                  <a:latin typeface="SutonnyMJ" pitchFamily="2" charset="0"/>
                </a:rPr>
                <a:t> 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181557" y="5647878"/>
              <a:ext cx="5366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6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12" grpId="0"/>
      <p:bldP spid="14" grpId="0"/>
      <p:bldP spid="2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01725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092200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4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850" y="-49213"/>
            <a:ext cx="6054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1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2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3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64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65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66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67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8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9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70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71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72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73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2774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9638" y="320198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76" name="TextBox 6"/>
          <p:cNvSpPr txBox="1">
            <a:spLocks noChangeArrowheads="1"/>
          </p:cNvSpPr>
          <p:nvPr/>
        </p:nvSpPr>
        <p:spPr bwMode="auto">
          <a:xfrm>
            <a:off x="2640013" y="622300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দূরত্ব</a:t>
            </a:r>
            <a:endParaRPr lang="en-US" altLang="en-US" sz="3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651510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78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latin typeface="SutonnyMJ" pitchFamily="2" charset="0"/>
              </a:rPr>
              <a:t> </a:t>
            </a:r>
            <a:endParaRPr lang="en-US" altLang="en-US" sz="3200"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3257" y="3768725"/>
            <a:ext cx="1964111" cy="528991"/>
          </a:xfrm>
          <a:prstGeom prst="rect">
            <a:avLst/>
          </a:prstGeom>
          <a:blipFill>
            <a:blip r:embed="rId6"/>
            <a:stretch>
              <a:fillRect l="-10870" t="-6897" b="-3563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6888" y="5072904"/>
            <a:ext cx="2718317" cy="4308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73003" y="4298425"/>
            <a:ext cx="1966820" cy="70134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0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3170238" y="5053013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8700" y="5092700"/>
            <a:ext cx="510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54413" y="18288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9650" y="4786313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3275" y="1370013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54413" y="2819400"/>
            <a:ext cx="2084387" cy="227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886200" y="45815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3800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83063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9938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97450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8775" y="50657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84513" y="44132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68638" y="39512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68638" y="34956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3238" y="30543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65463" y="25828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4" name="Oval 23"/>
          <p:cNvSpPr/>
          <p:nvPr/>
        </p:nvSpPr>
        <p:spPr>
          <a:xfrm>
            <a:off x="4344988" y="40973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43450" y="36401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59375" y="3198813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81650" y="27400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9738" y="1736725"/>
            <a:ext cx="436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অক্ষের দিকে ক্ষুদ্র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ঘর=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একক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563" y="344488"/>
            <a:ext cx="3962400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4539" name="Group 27"/>
          <p:cNvGrpSpPr>
            <a:grpSpLocks/>
          </p:cNvGrpSpPr>
          <p:nvPr/>
        </p:nvGrpSpPr>
        <p:grpSpPr bwMode="auto">
          <a:xfrm rot="-5400000">
            <a:off x="2321718" y="3656807"/>
            <a:ext cx="1230313" cy="584200"/>
            <a:chOff x="4529045" y="5330533"/>
            <a:chExt cx="1230785" cy="672392"/>
          </a:xfrm>
        </p:grpSpPr>
        <p:sp>
          <p:nvSpPr>
            <p:cNvPr id="77855" name="TextBox 8"/>
            <p:cNvSpPr txBox="1">
              <a:spLocks noChangeArrowheads="1"/>
            </p:cNvSpPr>
            <p:nvPr/>
          </p:nvSpPr>
          <p:spPr bwMode="auto">
            <a:xfrm>
              <a:off x="4529045" y="5330533"/>
              <a:ext cx="801782" cy="67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altLang="en-US" sz="320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>
                  <a:solidFill>
                    <a:srgbClr val="000000"/>
                  </a:solidFill>
                  <a:latin typeface="SutonnyMJ" pitchFamily="2" charset="0"/>
                </a:rPr>
                <a:t>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03992" y="5663075"/>
              <a:ext cx="5367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540" name="Group 30"/>
          <p:cNvGrpSpPr>
            <a:grpSpLocks/>
          </p:cNvGrpSpPr>
          <p:nvPr/>
        </p:nvGrpSpPr>
        <p:grpSpPr bwMode="auto">
          <a:xfrm>
            <a:off x="4681538" y="5473700"/>
            <a:ext cx="1189037" cy="522288"/>
            <a:chOff x="4529044" y="5374341"/>
            <a:chExt cx="1189130" cy="523220"/>
          </a:xfrm>
        </p:grpSpPr>
        <p:sp>
          <p:nvSpPr>
            <p:cNvPr id="77853" name="TextBox 31"/>
            <p:cNvSpPr txBox="1">
              <a:spLocks noChangeArrowheads="1"/>
            </p:cNvSpPr>
            <p:nvPr/>
          </p:nvSpPr>
          <p:spPr bwMode="auto">
            <a:xfrm>
              <a:off x="4529044" y="5374341"/>
              <a:ext cx="801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বেগ</a:t>
              </a:r>
              <a:r>
                <a:rPr lang="en-US" altLang="en-US">
                  <a:solidFill>
                    <a:srgbClr val="000000"/>
                  </a:solidFill>
                  <a:latin typeface="SutonnyMJ" pitchFamily="2" charset="0"/>
                </a:rPr>
                <a:t> 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181557" y="5647878"/>
              <a:ext cx="5366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15887" y="1219200"/>
          <a:ext cx="235902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6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t(s)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stretch>
                        <a:fillRect l="-86124" t="-5806" r="-2392" b="-38838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8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12" grpId="0"/>
      <p:bldP spid="14" grpId="0"/>
      <p:bldP spid="2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28713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119188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81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488" y="-36513"/>
            <a:ext cx="656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33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34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35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36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37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38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39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40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41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42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43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44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45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5846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1538" y="308133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48" name="TextBox 6"/>
          <p:cNvSpPr txBox="1">
            <a:spLocks noChangeArrowheads="1"/>
          </p:cNvSpPr>
          <p:nvPr/>
        </p:nvSpPr>
        <p:spPr bwMode="auto">
          <a:xfrm>
            <a:off x="2640013" y="615315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বেগ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7388" y="644525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850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solidFill>
                  <a:srgbClr val="000000"/>
                </a:solidFill>
                <a:latin typeface="SutonnyMJ" pitchFamily="2" charset="0"/>
              </a:rPr>
              <a:t> </a:t>
            </a:r>
            <a:endParaRPr lang="en-US" altLang="en-US" sz="3200">
              <a:solidFill>
                <a:srgbClr val="000000"/>
              </a:solidFill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3635789"/>
            <a:ext cx="1834541" cy="600164"/>
          </a:xfrm>
          <a:prstGeom prst="rect">
            <a:avLst/>
          </a:prstGeom>
          <a:blipFill>
            <a:blip r:embed="rId6"/>
            <a:stretch>
              <a:fillRect l="-8638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4326873"/>
            <a:ext cx="1970091" cy="70134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562" y="5203825"/>
            <a:ext cx="2204001" cy="430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19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</TotalTime>
  <Words>420</Words>
  <Application>Microsoft Office PowerPoint</Application>
  <PresentationFormat>On-screen Show (4:3)</PresentationFormat>
  <Paragraphs>239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7_Office Theme</vt:lpstr>
      <vt:lpstr>2_Organic</vt:lpstr>
      <vt:lpstr>1_Aspect</vt:lpstr>
      <vt:lpstr>Organic</vt:lpstr>
      <vt:lpstr>5_Office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518</cp:revision>
  <dcterms:created xsi:type="dcterms:W3CDTF">2013-01-23T16:25:14Z</dcterms:created>
  <dcterms:modified xsi:type="dcterms:W3CDTF">2020-10-28T12:28:02Z</dcterms:modified>
</cp:coreProperties>
</file>