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  <p:sldMasterId id="2147484463" r:id="rId2"/>
    <p:sldMasterId id="2147485588" r:id="rId3"/>
    <p:sldMasterId id="2147486040" r:id="rId4"/>
    <p:sldMasterId id="2147489065" r:id="rId5"/>
    <p:sldMasterId id="2147489209" r:id="rId6"/>
    <p:sldMasterId id="2147489221" r:id="rId7"/>
    <p:sldMasterId id="2147489672" r:id="rId8"/>
  </p:sldMasterIdLst>
  <p:notesMasterIdLst>
    <p:notesMasterId r:id="rId25"/>
  </p:notesMasterIdLst>
  <p:sldIdLst>
    <p:sldId id="334" r:id="rId9"/>
    <p:sldId id="281" r:id="rId10"/>
    <p:sldId id="345" r:id="rId11"/>
    <p:sldId id="351" r:id="rId12"/>
    <p:sldId id="338" r:id="rId13"/>
    <p:sldId id="337" r:id="rId14"/>
    <p:sldId id="340" r:id="rId15"/>
    <p:sldId id="341" r:id="rId16"/>
    <p:sldId id="348" r:id="rId17"/>
    <p:sldId id="349" r:id="rId18"/>
    <p:sldId id="350" r:id="rId19"/>
    <p:sldId id="339" r:id="rId20"/>
    <p:sldId id="346" r:id="rId21"/>
    <p:sldId id="321" r:id="rId22"/>
    <p:sldId id="347" r:id="rId23"/>
    <p:sldId id="33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CC0066"/>
    <a:srgbClr val="000000"/>
    <a:srgbClr val="003300"/>
    <a:srgbClr val="00FFFF"/>
    <a:srgbClr val="66FF33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70" d="100"/>
          <a:sy n="70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097396-F5E5-4B05-A533-8DA4852C8684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3F715F-DFA8-4071-AFA5-9417B4B08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6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1A060DB6-A6BB-48EC-99D3-6B2D9BFEA7F4}" type="slidenum">
              <a:rPr lang="en-US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en-US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F0B8-61CE-4352-9F40-4D9AAF477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999307"/>
      </p:ext>
    </p:extLst>
  </p:cSld>
  <p:clrMapOvr>
    <a:masterClrMapping/>
  </p:clrMapOvr>
  <p:transition spd="slow" advClick="0"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2259-FF67-4923-B25D-A93128164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597522"/>
      </p:ext>
    </p:extLst>
  </p:cSld>
  <p:clrMapOvr>
    <a:masterClrMapping/>
  </p:clrMapOvr>
  <p:transition spd="slow" advClick="0" advTm="0">
    <p:blinds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42153B2-83DA-4194-A602-7C8A16D1263C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50A088C-C568-451E-9977-C98AB051C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9616"/>
      </p:ext>
    </p:extLst>
  </p:cSld>
  <p:clrMapOvr>
    <a:masterClrMapping/>
  </p:clrMapOvr>
  <p:transition spd="slow">
    <p:blinds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DEEC-9F41-4117-B9F3-1EAEC32BE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21303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3B77-5AB3-4261-823C-E8DD3FEEC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61208"/>
      </p:ext>
    </p:extLst>
  </p:cSld>
  <p:clrMapOvr>
    <a:masterClrMapping/>
  </p:clrMapOvr>
  <p:transition spd="slow" advClick="0" advTm="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5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1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2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CD973CCF-B40F-4FDC-8F2F-D8F4B7695C7E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E73B4563-978F-4D50-99CA-CD92DCCC9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42280"/>
      </p:ext>
    </p:extLst>
  </p:cSld>
  <p:clrMapOvr>
    <a:masterClrMapping/>
  </p:clrMapOvr>
  <p:transition spd="slow" advClick="0" advTm="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A91069CD-3410-4EC5-A768-0618CD4BEA8B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12DAF403-E54D-4B40-AD13-94338AF2D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74943"/>
      </p:ext>
    </p:extLst>
  </p:cSld>
  <p:clrMapOvr>
    <a:masterClrMapping/>
  </p:clrMapOvr>
  <p:transition spd="slow" advClick="0" advTm="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8"/>
            <a:ext cx="7772400" cy="1362075"/>
          </a:xfrm>
        </p:spPr>
        <p:txBody>
          <a:bodyPr anchor="t"/>
          <a:lstStyle>
            <a:lvl1pPr algn="l">
              <a:defRPr sz="38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1pPr>
            <a:lvl2pPr marL="435324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70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597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74129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17662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61194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04726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48259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F2771C71-EC7A-4264-9464-948EA01958A4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E46E76F4-D65D-46AD-B086-DB0E87406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96877"/>
      </p:ext>
    </p:extLst>
  </p:cSld>
  <p:clrMapOvr>
    <a:masterClrMapping/>
  </p:clrMapOvr>
  <p:transition spd="slow" advClick="0" advTm="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667"/>
            </a:lvl1pPr>
            <a:lvl2pPr>
              <a:defRPr sz="2250"/>
            </a:lvl2pPr>
            <a:lvl3pPr>
              <a:defRPr sz="1917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667"/>
            </a:lvl1pPr>
            <a:lvl2pPr>
              <a:defRPr sz="2250"/>
            </a:lvl2pPr>
            <a:lvl3pPr>
              <a:defRPr sz="1917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384D25FD-711F-43C6-AC1B-5E742004D825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E1074FCE-5AD8-4BFB-923E-EEB6C9C0F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14266"/>
      </p:ext>
    </p:extLst>
  </p:cSld>
  <p:clrMapOvr>
    <a:masterClrMapping/>
  </p:clrMapOvr>
  <p:transition spd="slow" advClick="0" advTm="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35324" indent="0">
              <a:buNone/>
              <a:defRPr sz="1917" b="1"/>
            </a:lvl2pPr>
            <a:lvl3pPr marL="870649" indent="0">
              <a:buNone/>
              <a:defRPr sz="1750" b="1"/>
            </a:lvl3pPr>
            <a:lvl4pPr marL="1305973" indent="0">
              <a:buNone/>
              <a:defRPr sz="1500" b="1"/>
            </a:lvl4pPr>
            <a:lvl5pPr marL="1741298" indent="0">
              <a:buNone/>
              <a:defRPr sz="1500" b="1"/>
            </a:lvl5pPr>
            <a:lvl6pPr marL="2176621" indent="0">
              <a:buNone/>
              <a:defRPr sz="1500" b="1"/>
            </a:lvl6pPr>
            <a:lvl7pPr marL="2611945" indent="0">
              <a:buNone/>
              <a:defRPr sz="1500" b="1"/>
            </a:lvl7pPr>
            <a:lvl8pPr marL="3047269" indent="0">
              <a:buNone/>
              <a:defRPr sz="1500" b="1"/>
            </a:lvl8pPr>
            <a:lvl9pPr marL="348259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250"/>
            </a:lvl1pPr>
            <a:lvl2pPr>
              <a:defRPr sz="1917"/>
            </a:lvl2pPr>
            <a:lvl3pPr>
              <a:defRPr sz="17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8" y="1535117"/>
            <a:ext cx="4041775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35324" indent="0">
              <a:buNone/>
              <a:defRPr sz="1917" b="1"/>
            </a:lvl2pPr>
            <a:lvl3pPr marL="870649" indent="0">
              <a:buNone/>
              <a:defRPr sz="1750" b="1"/>
            </a:lvl3pPr>
            <a:lvl4pPr marL="1305973" indent="0">
              <a:buNone/>
              <a:defRPr sz="1500" b="1"/>
            </a:lvl4pPr>
            <a:lvl5pPr marL="1741298" indent="0">
              <a:buNone/>
              <a:defRPr sz="1500" b="1"/>
            </a:lvl5pPr>
            <a:lvl6pPr marL="2176621" indent="0">
              <a:buNone/>
              <a:defRPr sz="1500" b="1"/>
            </a:lvl6pPr>
            <a:lvl7pPr marL="2611945" indent="0">
              <a:buNone/>
              <a:defRPr sz="1500" b="1"/>
            </a:lvl7pPr>
            <a:lvl8pPr marL="3047269" indent="0">
              <a:buNone/>
              <a:defRPr sz="1500" b="1"/>
            </a:lvl8pPr>
            <a:lvl9pPr marL="348259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8" y="2174879"/>
            <a:ext cx="4041775" cy="3951288"/>
          </a:xfrm>
        </p:spPr>
        <p:txBody>
          <a:bodyPr/>
          <a:lstStyle>
            <a:lvl1pPr>
              <a:defRPr sz="2250"/>
            </a:lvl1pPr>
            <a:lvl2pPr>
              <a:defRPr sz="1917"/>
            </a:lvl2pPr>
            <a:lvl3pPr>
              <a:defRPr sz="17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9B7A4B41-E2A0-466D-A721-B6F05845ABCE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D19AA49B-4696-4BF0-BD74-FB36B9A62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0717"/>
      </p:ext>
    </p:extLst>
  </p:cSld>
  <p:clrMapOvr>
    <a:masterClrMapping/>
  </p:clrMapOvr>
  <p:transition spd="slow" advClick="0" advTm="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BD3C9385-62AE-4472-A171-814BCD2A3DDF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4F89C4F4-6AA3-41CF-856A-751A6DB1E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05429"/>
      </p:ext>
    </p:extLst>
  </p:cSld>
  <p:clrMapOvr>
    <a:masterClrMapping/>
  </p:clrMapOvr>
  <p:transition spd="slow" advClick="0" advTm="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4A9895DF-B9AA-4156-AF44-25E064677720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57B5F419-2FF8-46C3-B61B-494B57A28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60297"/>
      </p:ext>
    </p:extLst>
  </p:cSld>
  <p:clrMapOvr>
    <a:masterClrMapping/>
  </p:clrMapOvr>
  <p:transition spd="slow" advClick="0" advTm="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4" y="273050"/>
            <a:ext cx="3008313" cy="1162050"/>
          </a:xfrm>
        </p:spPr>
        <p:txBody>
          <a:bodyPr anchor="b"/>
          <a:lstStyle>
            <a:lvl1pPr algn="l">
              <a:defRPr sz="191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8"/>
            <a:ext cx="5111750" cy="5853113"/>
          </a:xfrm>
        </p:spPr>
        <p:txBody>
          <a:bodyPr/>
          <a:lstStyle>
            <a:lvl1pPr>
              <a:defRPr sz="3083"/>
            </a:lvl1pPr>
            <a:lvl2pPr>
              <a:defRPr sz="2667"/>
            </a:lvl2pPr>
            <a:lvl3pPr>
              <a:defRPr sz="2250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4" y="1435107"/>
            <a:ext cx="3008313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5324" indent="0">
              <a:buNone/>
              <a:defRPr sz="1167"/>
            </a:lvl2pPr>
            <a:lvl3pPr marL="870649" indent="0">
              <a:buNone/>
              <a:defRPr sz="917"/>
            </a:lvl3pPr>
            <a:lvl4pPr marL="1305973" indent="0">
              <a:buNone/>
              <a:defRPr sz="833"/>
            </a:lvl4pPr>
            <a:lvl5pPr marL="1741298" indent="0">
              <a:buNone/>
              <a:defRPr sz="833"/>
            </a:lvl5pPr>
            <a:lvl6pPr marL="2176621" indent="0">
              <a:buNone/>
              <a:defRPr sz="833"/>
            </a:lvl6pPr>
            <a:lvl7pPr marL="2611945" indent="0">
              <a:buNone/>
              <a:defRPr sz="833"/>
            </a:lvl7pPr>
            <a:lvl8pPr marL="3047269" indent="0">
              <a:buNone/>
              <a:defRPr sz="833"/>
            </a:lvl8pPr>
            <a:lvl9pPr marL="3482592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ED622E94-884D-49CB-9FBC-8E1EB0F69A6C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39398950-5701-4A35-8DD5-CD307191C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17412"/>
      </p:ext>
    </p:extLst>
  </p:cSld>
  <p:clrMapOvr>
    <a:masterClrMapping/>
  </p:clrMapOvr>
  <p:transition spd="slow" advClick="0" advTm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3E17-E4FE-4BBD-B345-85ED45868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929638"/>
      </p:ext>
    </p:extLst>
  </p:cSld>
  <p:clrMapOvr>
    <a:masterClrMapping/>
  </p:clrMapOvr>
  <p:transition spd="slow" advClick="0" advTm="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91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3"/>
            </a:lvl1pPr>
            <a:lvl2pPr marL="435324" indent="0">
              <a:buNone/>
              <a:defRPr sz="2667"/>
            </a:lvl2pPr>
            <a:lvl3pPr marL="870649" indent="0">
              <a:buNone/>
              <a:defRPr sz="2250"/>
            </a:lvl3pPr>
            <a:lvl4pPr marL="1305973" indent="0">
              <a:buNone/>
              <a:defRPr sz="1917"/>
            </a:lvl4pPr>
            <a:lvl5pPr marL="1741298" indent="0">
              <a:buNone/>
              <a:defRPr sz="1917"/>
            </a:lvl5pPr>
            <a:lvl6pPr marL="2176621" indent="0">
              <a:buNone/>
              <a:defRPr sz="1917"/>
            </a:lvl6pPr>
            <a:lvl7pPr marL="2611945" indent="0">
              <a:buNone/>
              <a:defRPr sz="1917"/>
            </a:lvl7pPr>
            <a:lvl8pPr marL="3047269" indent="0">
              <a:buNone/>
              <a:defRPr sz="1917"/>
            </a:lvl8pPr>
            <a:lvl9pPr marL="3482592" indent="0">
              <a:buNone/>
              <a:defRPr sz="191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333"/>
            </a:lvl1pPr>
            <a:lvl2pPr marL="435324" indent="0">
              <a:buNone/>
              <a:defRPr sz="1167"/>
            </a:lvl2pPr>
            <a:lvl3pPr marL="870649" indent="0">
              <a:buNone/>
              <a:defRPr sz="917"/>
            </a:lvl3pPr>
            <a:lvl4pPr marL="1305973" indent="0">
              <a:buNone/>
              <a:defRPr sz="833"/>
            </a:lvl4pPr>
            <a:lvl5pPr marL="1741298" indent="0">
              <a:buNone/>
              <a:defRPr sz="833"/>
            </a:lvl5pPr>
            <a:lvl6pPr marL="2176621" indent="0">
              <a:buNone/>
              <a:defRPr sz="833"/>
            </a:lvl6pPr>
            <a:lvl7pPr marL="2611945" indent="0">
              <a:buNone/>
              <a:defRPr sz="833"/>
            </a:lvl7pPr>
            <a:lvl8pPr marL="3047269" indent="0">
              <a:buNone/>
              <a:defRPr sz="833"/>
            </a:lvl8pPr>
            <a:lvl9pPr marL="3482592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13BA2581-663B-4FE9-9890-5A485ECA3769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DE3C0590-3AB1-44C1-B65F-43B13781E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672"/>
      </p:ext>
    </p:extLst>
  </p:cSld>
  <p:clrMapOvr>
    <a:masterClrMapping/>
  </p:clrMapOvr>
  <p:transition spd="slow" advClick="0" advTm="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DE51E216-DBD2-4EB1-B9F0-BA44A2C732E0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82B1CC61-9B0D-4529-A6AF-384F58405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62690"/>
      </p:ext>
    </p:extLst>
  </p:cSld>
  <p:clrMapOvr>
    <a:masterClrMapping/>
  </p:clrMapOvr>
  <p:transition spd="slow" advClick="0" advTm="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2AA2B088-7681-4B40-9934-108412C876CB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01A961F1-ACAD-4332-A46C-27B42A71C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6483"/>
      </p:ext>
    </p:extLst>
  </p:cSld>
  <p:clrMapOvr>
    <a:masterClrMapping/>
  </p:clrMapOvr>
  <p:transition spd="slow" advClick="0" advTm="0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B72A-FD6C-457F-8B69-3BDF1143237C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CADC-EF16-484E-B52A-7530CE323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87141"/>
      </p:ext>
    </p:extLst>
  </p:cSld>
  <p:clrMapOvr>
    <a:masterClrMapping/>
  </p:clrMapOvr>
  <p:transition spd="slow" advClick="0" advTm="0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8974-7F7A-4137-B752-9F3DB9CD1961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41438-2768-49A7-8BFD-904D34C2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40061"/>
      </p:ext>
    </p:extLst>
  </p:cSld>
  <p:clrMapOvr>
    <a:masterClrMapping/>
  </p:clrMapOvr>
  <p:transition spd="slow" advClick="0" advTm="0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AB77-D9E3-4FE6-9F24-2B14507EC748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ED5A-4162-44D2-8A17-ADB518A5F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75548"/>
      </p:ext>
    </p:extLst>
  </p:cSld>
  <p:clrMapOvr>
    <a:masterClrMapping/>
  </p:clrMapOvr>
  <p:transition spd="slow" advClick="0" advTm="0"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727D-27D4-4F62-A7A2-7FC0F19ED833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19313-5E45-452F-9B60-3FBD4FCC3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7145"/>
      </p:ext>
    </p:extLst>
  </p:cSld>
  <p:clrMapOvr>
    <a:masterClrMapping/>
  </p:clrMapOvr>
  <p:transition spd="slow" advClick="0" advTm="0"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96F5-5DC1-410C-BCC2-97A7BADDC375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928A-DAE7-4D5B-B174-04CE2DA15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60024"/>
      </p:ext>
    </p:extLst>
  </p:cSld>
  <p:clrMapOvr>
    <a:masterClrMapping/>
  </p:clrMapOvr>
  <p:transition spd="slow" advClick="0" advTm="0"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A3AA-DD79-439D-A103-6E53559043AA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49BB-599B-4371-9E67-361058681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4859"/>
      </p:ext>
    </p:extLst>
  </p:cSld>
  <p:clrMapOvr>
    <a:masterClrMapping/>
  </p:clrMapOvr>
  <p:transition spd="slow" advClick="0" advTm="0"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52DC-195D-4AEC-BA0E-75867299D62E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396C-3701-4C34-9DD9-6019E202A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77312"/>
      </p:ext>
    </p:extLst>
  </p:cSld>
  <p:clrMapOvr>
    <a:masterClrMapping/>
  </p:clrMapOvr>
  <p:transition spd="slow" advClick="0" advTm="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50DE-D576-4F57-AB8D-A40215171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036470"/>
      </p:ext>
    </p:extLst>
  </p:cSld>
  <p:clrMapOvr>
    <a:masterClrMapping/>
  </p:clrMapOvr>
  <p:transition spd="slow" advClick="0" advTm="0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D194-7489-413C-87AD-084FF5F41D3E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15E0-6CC6-47E0-904E-3250DE7E6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12586"/>
      </p:ext>
    </p:extLst>
  </p:cSld>
  <p:clrMapOvr>
    <a:masterClrMapping/>
  </p:clrMapOvr>
  <p:transition spd="slow" advClick="0" advTm="0"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C1F7-392C-4AB7-85B9-078BBF8F7DDE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27BC-CFA5-44DF-9C47-C28E8801C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9697"/>
      </p:ext>
    </p:extLst>
  </p:cSld>
  <p:clrMapOvr>
    <a:masterClrMapping/>
  </p:clrMapOvr>
  <p:transition spd="slow" advClick="0" advTm="0"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29E6-FB1D-4460-9764-7B73335BBB8A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5A3B-C2B7-4EF0-B0C2-7E0C3AAB2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8865"/>
      </p:ext>
    </p:extLst>
  </p:cSld>
  <p:clrMapOvr>
    <a:masterClrMapping/>
  </p:clrMapOvr>
  <p:transition spd="slow" advClick="0" advTm="0"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387D-2457-4AFB-B697-F877F66BD5DE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FE73-1059-4B26-ACE4-8C459A6E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52253"/>
      </p:ext>
    </p:extLst>
  </p:cSld>
  <p:clrMapOvr>
    <a:masterClrMapping/>
  </p:clrMapOvr>
  <p:transition spd="slow" advClick="0" advTm="0"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D449-B292-4D5A-8395-16C19A5A0170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5F0E-BEBE-4F63-989C-E098BE18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49928"/>
      </p:ext>
    </p:extLst>
  </p:cSld>
  <p:clrMapOvr>
    <a:masterClrMapping/>
  </p:clrMapOvr>
  <p:transition spd="slow" advClick="0" advTm="0"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D681-4074-4A60-BD8F-02694611B849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8D88-0971-4B72-9B6B-ABE22AFFD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7300"/>
      </p:ext>
    </p:extLst>
  </p:cSld>
  <p:clrMapOvr>
    <a:masterClrMapping/>
  </p:clrMapOvr>
  <p:transition spd="slow" advClick="0" advTm="0"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C3A1-4E60-4298-A238-52F911500AA5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FF90-6FEC-4E72-AA0D-BCF07B58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27753"/>
      </p:ext>
    </p:extLst>
  </p:cSld>
  <p:clrMapOvr>
    <a:masterClrMapping/>
  </p:clrMapOvr>
  <p:transition spd="slow" advClick="0" advTm="0"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420B-985E-48A4-8BA3-69FB8D12897D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6E3E-F023-4B4D-8844-169DC556C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39760"/>
      </p:ext>
    </p:extLst>
  </p:cSld>
  <p:clrMapOvr>
    <a:masterClrMapping/>
  </p:clrMapOvr>
  <p:transition spd="slow" advClick="0" advTm="0">
    <p:blinds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BFEC-5FFB-45FF-B84E-A754D5540068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051A-5887-4A85-B260-8D1E2307D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12571"/>
      </p:ext>
    </p:extLst>
  </p:cSld>
  <p:clrMapOvr>
    <a:masterClrMapping/>
  </p:clrMapOvr>
  <p:transition spd="slow" advClick="0" advTm="0"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FBDE-1B58-40BE-8A74-CA104AA48874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647A-E425-4F7B-8D14-74B39A321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1571"/>
      </p:ext>
    </p:extLst>
  </p:cSld>
  <p:clrMapOvr>
    <a:masterClrMapping/>
  </p:clrMapOvr>
  <p:transition spd="slow" advClick="0" advTm="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4C15-2381-40CE-9F6E-BB5D3C58A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75655"/>
      </p:ext>
    </p:extLst>
  </p:cSld>
  <p:clrMapOvr>
    <a:masterClrMapping/>
  </p:clrMapOvr>
  <p:transition spd="slow" advClick="0" advTm="0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8108-592A-46FB-B8D1-A90BA2313758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F955-51BE-4633-9504-FCB25BA77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9526"/>
      </p:ext>
    </p:extLst>
  </p:cSld>
  <p:clrMapOvr>
    <a:masterClrMapping/>
  </p:clrMapOvr>
  <p:transition spd="slow" advClick="0" advTm="0"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BF80-EFBC-425D-9CE9-826E87D86080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7739-7D0B-4103-BE13-0412DE7F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784"/>
      </p:ext>
    </p:extLst>
  </p:cSld>
  <p:clrMapOvr>
    <a:masterClrMapping/>
  </p:clrMapOvr>
  <p:transition spd="slow" advClick="0" advTm="0">
    <p:blinds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E498-6BEF-49C1-952B-6890121349B7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E870-E5C4-4AB3-A7EC-DD82B3B4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8581"/>
      </p:ext>
    </p:extLst>
  </p:cSld>
  <p:clrMapOvr>
    <a:masterClrMapping/>
  </p:clrMapOvr>
  <p:transition spd="slow" advClick="0" advTm="0">
    <p:blinds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F00B-7572-4A2C-8F05-492F01AF651A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2086-FD70-4C25-938E-37A079DB9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1393"/>
      </p:ext>
    </p:extLst>
  </p:cSld>
  <p:clrMapOvr>
    <a:masterClrMapping/>
  </p:clrMapOvr>
  <p:transition spd="slow" advClick="0" advTm="0">
    <p:blinds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B1C2-0989-40CC-B4C5-98F2C903D770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27B3-6B3F-4D54-A331-883A26EFE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54429"/>
      </p:ext>
    </p:extLst>
  </p:cSld>
  <p:clrMapOvr>
    <a:masterClrMapping/>
  </p:clrMapOvr>
  <p:transition spd="slow" advClick="0" advTm="0">
    <p:blinds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2EF6-3623-4EFA-9E58-9B3943A01CCF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9526-A4EE-4CDD-9DA2-D95C3023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7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C213-3B41-4645-9109-CBF3AF68FF98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E7B5-B1D8-4711-9CAA-F7AA6068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6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3E8A-BE22-4043-AE6E-D08016C5FB29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292C-A424-4B84-8049-437CD4F57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90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AC81-C247-40E5-9B83-D4432405D9B7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BCE7-7C1E-4971-B025-BF1CFE6BB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85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D9E4-8E75-49C7-839C-9E6C47AE3985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8991-056E-4BF3-915E-48798EADA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5B4C-6552-4E30-956D-C76C94F1C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497000"/>
      </p:ext>
    </p:extLst>
  </p:cSld>
  <p:clrMapOvr>
    <a:masterClrMapping/>
  </p:clrMapOvr>
  <p:transition spd="slow" advClick="0" advTm="0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BA1D-BB44-49BB-BE05-1C001779E5CA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7D1E-FC6F-4BFE-BA37-FE4EDF96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64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9E14-719E-4331-AC38-9E86EDF68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13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093A-A09D-49E1-AC55-B1C6D8A3B706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D67A-2477-495A-A136-76B863D69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0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5887-132D-4B76-BA5B-57C3CB6D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3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9D58-1D9E-4F97-B7ED-20E74D744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0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DEA8-775F-4FA0-A5FE-FEBC9AF672CD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EFD2-9D70-48B9-BC39-3160D5C26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539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38DC-E168-480D-ABE5-03BE21CFD2CB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DA40-6404-4E39-BC88-EBA26A5C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00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1BF4-6D49-468F-857A-E68C97AC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00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52DD-C9F4-4B76-BA6E-1E702C0D4B28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46C1-7DE2-4740-A9D6-C39E37C6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1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FC6D-DEB0-47E8-8A76-4D6F3972EF4A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B76A-2070-4836-99CC-5D2E18550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EF2C-AB2E-4CA7-B2DB-6E47D6FD1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43376"/>
      </p:ext>
    </p:extLst>
  </p:cSld>
  <p:clrMapOvr>
    <a:masterClrMapping/>
  </p:clrMapOvr>
  <p:transition spd="slow" advClick="0" advTm="0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1826-4B3D-45DA-9F9E-D49A16EBF953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7C8-5F8A-4D31-A678-CC938B02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65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109-A658-4712-BD2D-14594674C0AE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544C-D1FA-49EA-BA75-C9607D20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7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605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F58C27C-F024-453D-8032-FDBC9AD4D805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C359A19-02AC-4845-B84D-8B4786A80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1495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A544B09-CD42-4E31-BAE5-0E743C731979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932E5DC-D23E-4276-9835-1D88AF154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41847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605" y="434180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0827B9F-328D-496B-8BAB-9C9EB2B70ECC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8E16039-F956-404A-91B7-40EB5CCFF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6433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E0C1B6D-1B72-4ED4-94EB-BAAB5FBA9C43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C724FBB-CC51-49C1-BEA8-55202BF2A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9715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FEBD3E8-B61A-4D30-BFC6-3FAEB17C4FE1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9077196-A8CF-4595-B245-C51C91804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1701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750CAE4-9FC9-45A6-9850-B4EC75E5F672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1019400-7FFC-4933-A063-F695BBF0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020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CE472F9-377A-475C-98A1-83B88D7F648D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4BEA24A-AA3A-46A3-BA13-70B07B2E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008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708DA9CE-03BE-42BE-9115-502AA4943756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A13F199-20B9-40EC-B1CF-A2DA7F7BF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465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5B99-E1E0-46D9-85D2-CE1E007B4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285859"/>
      </p:ext>
    </p:extLst>
  </p:cSld>
  <p:clrMapOvr>
    <a:masterClrMapping/>
  </p:clrMapOvr>
  <p:transition spd="slow" advClick="0" advTm="0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7A626DE-DDB4-412C-8671-4FDA3658A5B3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67E87DE-BCAE-4E8F-9933-90BD2111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9493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C184DAF-47E6-4971-9F6C-430016FBB313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46A51A9-DD13-4EAB-BD49-BE70B6418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1869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22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20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683F225-0954-4BA0-A2FC-B68BED55AA9B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A003790-0535-4C8E-896B-EC99DF32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9780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688A-691F-43C6-BA01-F2FF0F5ECC03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CC2F-F397-4E9E-8B76-6909A7D3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86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2C23-FADC-4228-BEAF-7B14F3146824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5273-FFDE-4D92-8EED-DC0FF868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6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58B0-CA95-48D7-9992-B80EFF065CFE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B83B-8051-4D77-92DB-DD980E7E0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12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CFA2-06EC-4A96-92CC-4D4DA42E9EF2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D592-4448-4D66-8B13-3F05FBB1D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2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001E-DA3B-479C-954D-28DC7167DC61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F44C-C5D7-4693-A7A5-48353B11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1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A317-DAD8-4774-B69A-A8134AC9EBA2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4B86-BDDE-4AAB-A63B-F7AD75B1D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64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79DA-0A34-464F-B5EF-5DD5145834B2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F9BF-FE4B-44B2-9617-A6EFCE084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4EA-27EB-44F9-B273-FC2A68F43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49540"/>
      </p:ext>
    </p:extLst>
  </p:cSld>
  <p:clrMapOvr>
    <a:masterClrMapping/>
  </p:clrMapOvr>
  <p:transition spd="slow" advClick="0" advTm="0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215B-2162-4CF3-9363-40F51B8734F5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F5E6-4E42-4DC5-BCE0-ABF6B92F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05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5507-A64D-40F0-BCDD-8297E3181614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FA0B-11DA-40C1-8319-E071D65F8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21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36D3-578A-4D37-BC7B-42A380742085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F90B-8D86-4906-BC2F-F7D12A56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3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EDCF-36AC-425C-A87C-44083C45497E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CB55-D6CA-4D69-BF64-F33A52B1F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61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286B-90DF-4015-86B3-AE1178ADCB92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11B8-B34A-45BE-BF35-E5D5B3E9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5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7745-567E-401C-A20A-415444EC646E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FD2B-B108-4065-8751-3E59E629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9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A1BF-F04F-4B1D-A3E4-BF90EC53CE6B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133C-5030-4423-829A-9755D6F33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33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33E1-B59F-4058-87D2-AFB15AD8CC0C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909E-DB2E-4446-9395-C3C3C897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13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8C84-5A32-4C60-9545-E1917B83964A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9F93-0FA3-4584-AEF3-F9EB3A038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2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7E08-69F6-4C75-AA52-EF18542058C7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051F-333E-48A3-A55C-5CCC3780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3219-DDA9-448A-B9EC-3C2D02A06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703579"/>
      </p:ext>
    </p:extLst>
  </p:cSld>
  <p:clrMapOvr>
    <a:masterClrMapping/>
  </p:clrMapOvr>
  <p:transition spd="slow" advClick="0" advTm="0"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000C17A-C2FB-4EBD-B76D-C8DA76DA1D0C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BB8B9D60-7EEB-4E68-9326-07A0A81D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65058"/>
      </p:ext>
    </p:extLst>
  </p:cSld>
  <p:clrMapOvr>
    <a:masterClrMapping/>
  </p:clrMapOvr>
  <p:transition spd="slow">
    <p:blinds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312D671-A8C0-4042-947B-5A3309AE0208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DAD8892-921D-4707-A4E7-A624460BF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367272"/>
      </p:ext>
    </p:extLst>
  </p:cSld>
  <p:clrMapOvr>
    <a:masterClrMapping/>
  </p:clrMapOvr>
  <p:transition spd="slow">
    <p:blinds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0C5117B-D763-41E8-BAED-86B850203839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FE22962-35AF-447B-9580-98DB051EF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712839"/>
      </p:ext>
    </p:extLst>
  </p:cSld>
  <p:clrMapOvr>
    <a:masterClrMapping/>
  </p:clrMapOvr>
  <p:transition spd="slow">
    <p:blinds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DDE55F80-E459-4B7D-8878-4BEAD9995046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B28445B-BB51-40BE-A527-D4C219F6A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20459"/>
      </p:ext>
    </p:extLst>
  </p:cSld>
  <p:clrMapOvr>
    <a:masterClrMapping/>
  </p:clrMapOvr>
  <p:transition spd="slow">
    <p:blinds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FD5C2A7-B4CD-4A6F-9742-3E3BFAA28807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A33D8EBF-0FE0-42B5-8D6B-4052443E8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019980"/>
      </p:ext>
    </p:extLst>
  </p:cSld>
  <p:clrMapOvr>
    <a:masterClrMapping/>
  </p:clrMapOvr>
  <p:transition spd="slow">
    <p:blinds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34AAA753-673D-485E-BC2B-0E2144F0714B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7401E8B9-57D6-4D2C-BDA1-F63C7AA54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8669"/>
      </p:ext>
    </p:extLst>
  </p:cSld>
  <p:clrMapOvr>
    <a:masterClrMapping/>
  </p:clrMapOvr>
  <p:transition spd="slow">
    <p:blinds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4B21FCE-8495-4DBE-AE3B-87D633AA0217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A579A72-CE19-4F7B-9BD8-8B542B4DF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06049"/>
      </p:ext>
    </p:extLst>
  </p:cSld>
  <p:clrMapOvr>
    <a:masterClrMapping/>
  </p:clrMapOvr>
  <p:transition spd="slow">
    <p:blinds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EA59AC0-A83C-4832-80CE-0D1760BBBEC2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DD0D57AB-13BD-4DA9-BCCF-2D8C2E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6775"/>
      </p:ext>
    </p:extLst>
  </p:cSld>
  <p:clrMapOvr>
    <a:masterClrMapping/>
  </p:clrMapOvr>
  <p:transition spd="slow">
    <p:blinds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87F1357-FE4B-45B4-841D-5FEF61328DEA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27438F17-AC7F-448A-99F9-08FFDB3B8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866047"/>
      </p:ext>
    </p:extLst>
  </p:cSld>
  <p:clrMapOvr>
    <a:masterClrMapping/>
  </p:clrMapOvr>
  <p:transition spd="slow">
    <p:blinds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A0E1CDE-434E-4A9B-A899-2BDA69CDBD42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126D4252-90A6-49F8-BF9A-7BD274671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30082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DC0CE3-EEEA-49B1-8712-28CB75795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28" r:id="rId1"/>
    <p:sldLayoutId id="2147490229" r:id="rId2"/>
    <p:sldLayoutId id="2147490230" r:id="rId3"/>
    <p:sldLayoutId id="2147490231" r:id="rId4"/>
    <p:sldLayoutId id="2147490232" r:id="rId5"/>
    <p:sldLayoutId id="2147490233" r:id="rId6"/>
    <p:sldLayoutId id="2147490234" r:id="rId7"/>
    <p:sldLayoutId id="2147490235" r:id="rId8"/>
    <p:sldLayoutId id="2147490236" r:id="rId9"/>
    <p:sldLayoutId id="2147490237" r:id="rId10"/>
    <p:sldLayoutId id="2147490238" r:id="rId11"/>
  </p:sldLayoutIdLst>
  <p:transition spd="slow" advClick="0" advTm="0"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82" tIns="52242" rIns="104482" bIns="522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82" tIns="52242" rIns="104482" bIns="522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4482" tIns="52242" rIns="104482" bIns="52242" rtlCol="0" anchor="ctr"/>
          <a:lstStyle>
            <a:lvl1pPr algn="l" defTabSz="870649" eaLnBrk="1" fontAlgn="auto" hangingPunct="1">
              <a:spcBef>
                <a:spcPts val="0"/>
              </a:spcBef>
              <a:spcAft>
                <a:spcPts val="0"/>
              </a:spcAft>
              <a:defRPr sz="11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915A3ED-4B59-47B0-87D4-C009CEA7BD54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4482" tIns="52242" rIns="104482" bIns="52242" rtlCol="0" anchor="ctr"/>
          <a:lstStyle>
            <a:lvl1pPr algn="ctr" defTabSz="870649" eaLnBrk="1" fontAlgn="auto" hangingPunct="1">
              <a:spcBef>
                <a:spcPts val="0"/>
              </a:spcBef>
              <a:spcAft>
                <a:spcPts val="0"/>
              </a:spcAft>
              <a:defRPr sz="11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482" tIns="52242" rIns="104482" bIns="52242" numCol="1" anchor="ctr" anchorCtr="0" compatLnSpc="1">
            <a:prstTxWarp prst="textNoShape">
              <a:avLst/>
            </a:prstTxWarp>
          </a:bodyPr>
          <a:lstStyle>
            <a:lvl1pPr algn="r" defTabSz="869950" eaLnBrk="1" hangingPunct="1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19240-36A6-4CDB-90EE-7685B393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9" r:id="rId1"/>
    <p:sldLayoutId id="2147490270" r:id="rId2"/>
    <p:sldLayoutId id="2147490271" r:id="rId3"/>
    <p:sldLayoutId id="2147490272" r:id="rId4"/>
    <p:sldLayoutId id="2147490273" r:id="rId5"/>
    <p:sldLayoutId id="2147490274" r:id="rId6"/>
    <p:sldLayoutId id="2147490275" r:id="rId7"/>
    <p:sldLayoutId id="2147490276" r:id="rId8"/>
    <p:sldLayoutId id="2147490277" r:id="rId9"/>
    <p:sldLayoutId id="2147490278" r:id="rId10"/>
    <p:sldLayoutId id="2147490279" r:id="rId11"/>
  </p:sldLayoutIdLst>
  <p:transition spd="slow" advClick="0" advTm="0">
    <p:blinds dir="vert"/>
  </p:transition>
  <p:txStyles>
    <p:titleStyle>
      <a:lvl1pPr algn="ctr" defTabSz="869950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8699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6438" indent="-271463" algn="l" defTabSz="8699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438" indent="-217488" algn="l" defTabSz="8699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413" indent="-217488" algn="l" defTabSz="8699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388" indent="-217488" algn="l" defTabSz="8699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282" indent="-217663" algn="l" defTabSz="870649" rtl="0" eaLnBrk="1" latinLnBrk="0" hangingPunct="1">
        <a:spcBef>
          <a:spcPct val="20000"/>
        </a:spcBef>
        <a:buFont typeface="Arial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6pPr>
      <a:lvl7pPr marL="2829607" indent="-217663" algn="l" defTabSz="870649" rtl="0" eaLnBrk="1" latinLnBrk="0" hangingPunct="1">
        <a:spcBef>
          <a:spcPct val="20000"/>
        </a:spcBef>
        <a:buFont typeface="Arial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7pPr>
      <a:lvl8pPr marL="3264930" indent="-217663" algn="l" defTabSz="870649" rtl="0" eaLnBrk="1" latinLnBrk="0" hangingPunct="1">
        <a:spcBef>
          <a:spcPct val="20000"/>
        </a:spcBef>
        <a:buFont typeface="Arial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8pPr>
      <a:lvl9pPr marL="3700254" indent="-217663" algn="l" defTabSz="870649" rtl="0" eaLnBrk="1" latinLnBrk="0" hangingPunct="1">
        <a:spcBef>
          <a:spcPct val="20000"/>
        </a:spcBef>
        <a:buFont typeface="Arial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35324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870649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73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741298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176621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611945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047269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482592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0F19767-FC72-40BC-BE78-D55C4CC5165A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E46C0E1-3E78-4FEF-8B60-A7DB24D41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39" r:id="rId1"/>
    <p:sldLayoutId id="2147490240" r:id="rId2"/>
    <p:sldLayoutId id="2147490241" r:id="rId3"/>
    <p:sldLayoutId id="2147490242" r:id="rId4"/>
    <p:sldLayoutId id="2147490243" r:id="rId5"/>
    <p:sldLayoutId id="2147490244" r:id="rId6"/>
    <p:sldLayoutId id="2147490245" r:id="rId7"/>
    <p:sldLayoutId id="2147490246" r:id="rId8"/>
    <p:sldLayoutId id="2147490247" r:id="rId9"/>
    <p:sldLayoutId id="2147490248" r:id="rId10"/>
    <p:sldLayoutId id="2147490249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CF5F242-132D-4795-9C32-4926A553084A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94E727-AB3A-4542-81C2-63A60C628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50" r:id="rId1"/>
    <p:sldLayoutId id="2147490251" r:id="rId2"/>
    <p:sldLayoutId id="2147490252" r:id="rId3"/>
    <p:sldLayoutId id="2147490253" r:id="rId4"/>
    <p:sldLayoutId id="2147490254" r:id="rId5"/>
    <p:sldLayoutId id="2147490255" r:id="rId6"/>
    <p:sldLayoutId id="2147490256" r:id="rId7"/>
    <p:sldLayoutId id="2147490257" r:id="rId8"/>
    <p:sldLayoutId id="2147490258" r:id="rId9"/>
    <p:sldLayoutId id="2147490259" r:id="rId10"/>
    <p:sldLayoutId id="2147490260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10/31/2020 11:09:29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214D798-F3E2-4ADC-B969-C2ABEDDAB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281" r:id="rId2"/>
    <p:sldLayoutId id="2147490282" r:id="rId3"/>
    <p:sldLayoutId id="2147490283" r:id="rId4"/>
    <p:sldLayoutId id="2147490284" r:id="rId5"/>
    <p:sldLayoutId id="2147490285" r:id="rId6"/>
    <p:sldLayoutId id="2147490261" r:id="rId7"/>
    <p:sldLayoutId id="2147490286" r:id="rId8"/>
    <p:sldLayoutId id="2147490262" r:id="rId9"/>
    <p:sldLayoutId id="2147490263" r:id="rId10"/>
    <p:sldLayoutId id="2147490287" r:id="rId11"/>
    <p:sldLayoutId id="2147490288" r:id="rId12"/>
    <p:sldLayoutId id="2147490264" r:id="rId13"/>
    <p:sldLayoutId id="2147490289" r:id="rId14"/>
    <p:sldLayoutId id="2147490290" r:id="rId15"/>
    <p:sldLayoutId id="2147490291" r:id="rId16"/>
    <p:sldLayoutId id="2147490292" r:id="rId17"/>
  </p:sldLayoutIdLst>
  <p:hf sldNum="0" hd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605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209C6794-E0FA-40C3-BF9F-A5261D4AA713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478A54E8-09FB-4F7C-A3C0-461DAADBC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3" r:id="rId1"/>
    <p:sldLayoutId id="2147490294" r:id="rId2"/>
    <p:sldLayoutId id="2147490295" r:id="rId3"/>
    <p:sldLayoutId id="2147490296" r:id="rId4"/>
    <p:sldLayoutId id="2147490297" r:id="rId5"/>
    <p:sldLayoutId id="2147490298" r:id="rId6"/>
    <p:sldLayoutId id="2147490299" r:id="rId7"/>
    <p:sldLayoutId id="2147490300" r:id="rId8"/>
    <p:sldLayoutId id="2147490301" r:id="rId9"/>
    <p:sldLayoutId id="2147490302" r:id="rId10"/>
    <p:sldLayoutId id="214749030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F564B52-FBFF-4373-8BE4-A874FEF817F2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1DCA536-C5FB-4C15-A57D-6AF87581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04" r:id="rId1"/>
    <p:sldLayoutId id="2147490305" r:id="rId2"/>
    <p:sldLayoutId id="2147490306" r:id="rId3"/>
    <p:sldLayoutId id="2147490307" r:id="rId4"/>
    <p:sldLayoutId id="2147490308" r:id="rId5"/>
    <p:sldLayoutId id="2147490309" r:id="rId6"/>
    <p:sldLayoutId id="2147490265" r:id="rId7"/>
    <p:sldLayoutId id="2147490310" r:id="rId8"/>
    <p:sldLayoutId id="2147490266" r:id="rId9"/>
    <p:sldLayoutId id="2147490267" r:id="rId10"/>
    <p:sldLayoutId id="2147490311" r:id="rId11"/>
    <p:sldLayoutId id="2147490312" r:id="rId12"/>
    <p:sldLayoutId id="2147490268" r:id="rId13"/>
    <p:sldLayoutId id="2147490313" r:id="rId14"/>
    <p:sldLayoutId id="2147490314" r:id="rId15"/>
    <p:sldLayoutId id="2147490315" r:id="rId16"/>
    <p:sldLayoutId id="2147490316" r:id="rId1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668C609-FC55-436C-861F-50531031EA55}" type="datetimeFigureOut">
              <a:rPr lang="en-US"/>
              <a:pPr>
                <a:defRPr/>
              </a:pPr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33A4F3-6929-4833-8714-4FC10C6FF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17" r:id="rId1"/>
    <p:sldLayoutId id="2147490318" r:id="rId2"/>
    <p:sldLayoutId id="2147490319" r:id="rId3"/>
    <p:sldLayoutId id="2147490320" r:id="rId4"/>
    <p:sldLayoutId id="2147490321" r:id="rId5"/>
    <p:sldLayoutId id="2147490322" r:id="rId6"/>
    <p:sldLayoutId id="2147490323" r:id="rId7"/>
    <p:sldLayoutId id="2147490324" r:id="rId8"/>
    <p:sldLayoutId id="2147490325" r:id="rId9"/>
    <p:sldLayoutId id="2147490326" r:id="rId10"/>
    <p:sldLayoutId id="2147490327" r:id="rId11"/>
    <p:sldLayoutId id="2147490328" r:id="rId12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10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" y="3967214"/>
            <a:ext cx="8041342" cy="2158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524000"/>
            <a:ext cx="27257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1007" y="533205"/>
            <a:ext cx="3781985" cy="986313"/>
          </a:xfrm>
          <a:prstGeom prst="rect">
            <a:avLst/>
          </a:prstGeom>
          <a:noFill/>
        </p:spPr>
        <p:txBody>
          <a:bodyPr lIns="87064" tIns="43533" rIns="87064" bIns="43533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8703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1333" b="1" dirty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33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11638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7500" y="533400"/>
            <a:ext cx="13716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35500" y="538163"/>
            <a:ext cx="6858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4100" y="4648200"/>
            <a:ext cx="617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5181600"/>
            <a:ext cx="792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 sz="2400" b="1" u="sng">
                <a:solidFill>
                  <a:srgbClr val="FF0000"/>
                </a:solidFill>
              </a:rPr>
              <a:t>wØZxq m~Î</a:t>
            </a:r>
            <a:r>
              <a:rPr lang="en-US" altLang="en-US" sz="2400" b="1">
                <a:solidFill>
                  <a:srgbClr val="FF0000"/>
                </a:solidFill>
              </a:rPr>
              <a:t> t </a:t>
            </a:r>
            <a:r>
              <a:rPr lang="en-US" altLang="en-US" sz="2400" b="1">
                <a:solidFill>
                  <a:srgbClr val="003300"/>
                </a:solidFill>
              </a:rPr>
              <a:t>w¯’i Ae¯’vb ‡_‡K webv evavq cošÍ e¯‘yi wbw`©ó mg‡q(</a:t>
            </a: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>t</a:t>
            </a:r>
            <a:r>
              <a:rPr lang="en-US" altLang="en-US" sz="2400" b="1">
                <a:solidFill>
                  <a:srgbClr val="003300"/>
                </a:solidFill>
              </a:rPr>
              <a:t>) cÖß ‡eM </a:t>
            </a:r>
            <a:endParaRPr lang="bn-IN" altLang="en-US" sz="2400" b="1">
              <a:solidFill>
                <a:srgbClr val="003300"/>
              </a:solidFill>
            </a:endParaRPr>
          </a:p>
          <a:p>
            <a:r>
              <a:rPr lang="en-US" altLang="en-US" sz="2400" b="1">
                <a:solidFill>
                  <a:srgbClr val="003300"/>
                </a:solidFill>
              </a:rPr>
              <a:t>(</a:t>
            </a: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>v</a:t>
            </a:r>
            <a:r>
              <a:rPr lang="en-US" altLang="en-US" sz="2400" b="1">
                <a:solidFill>
                  <a:srgbClr val="003300"/>
                </a:solidFill>
              </a:rPr>
              <a:t>) H mg‡qi mgvbycvwZK| A_©vr </a:t>
            </a: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>v ∞ t</a:t>
            </a:r>
            <a:b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</a:br>
            <a:endParaRPr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89064" y="500063"/>
            <a:ext cx="472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35675" y="537949"/>
            <a:ext cx="0" cy="4110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entagon 12"/>
          <p:cNvSpPr/>
          <p:nvPr/>
        </p:nvSpPr>
        <p:spPr>
          <a:xfrm flipH="1">
            <a:off x="6613525" y="344488"/>
            <a:ext cx="1450975" cy="3413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bn-IN" altLang="en-US" sz="24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bn-IN" altLang="en-US" sz="2400" b="1" dirty="0">
                <a:solidFill>
                  <a:srgbClr val="003300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v ∞ t</a:t>
            </a:r>
            <a:b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</a:b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03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19796E-7 L 0.00573 0.59112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9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3312E-7 L -3.33333E-6 0.44403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022E-6 L 0.00416 0.50995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7500" y="533400"/>
            <a:ext cx="13716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35500" y="538163"/>
            <a:ext cx="6858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4100" y="4648200"/>
            <a:ext cx="617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5181600"/>
            <a:ext cx="792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 sz="2400" b="1" u="sng">
                <a:solidFill>
                  <a:srgbClr val="FF0000"/>
                </a:solidFill>
              </a:rPr>
              <a:t>Z…Zxq m~Î</a:t>
            </a:r>
            <a:r>
              <a:rPr lang="en-US" altLang="en-US" sz="2400" b="1">
                <a:solidFill>
                  <a:srgbClr val="FF0000"/>
                </a:solidFill>
              </a:rPr>
              <a:t> t </a:t>
            </a:r>
            <a:r>
              <a:rPr lang="en-US" altLang="en-US" sz="2400" b="1">
                <a:solidFill>
                  <a:srgbClr val="003300"/>
                </a:solidFill>
              </a:rPr>
              <a:t>w¯’i Ae¯’vb ‡_‡K webv evavq cošÍ e¯‘y wbw`©ó mg‡q (</a:t>
            </a: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>t</a:t>
            </a:r>
            <a:r>
              <a:rPr lang="en-US" altLang="en-US" sz="2400" b="1">
                <a:solidFill>
                  <a:srgbClr val="003300"/>
                </a:solidFill>
              </a:rPr>
              <a:t>) ‡h `~iZ¡ (</a:t>
            </a: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>h</a:t>
            </a:r>
            <a:r>
              <a:rPr lang="en-US" altLang="en-US" sz="2400" b="1">
                <a:solidFill>
                  <a:srgbClr val="003300"/>
                </a:solidFill>
              </a:rPr>
              <a:t>) AwZµg K‡i Zv H m‡qi e‡M©i mgvbycvwZK|</a:t>
            </a:r>
            <a:r>
              <a:rPr lang="bn-IN" altLang="en-US" sz="2400" b="1">
                <a:solidFill>
                  <a:srgbClr val="003300"/>
                </a:solidFill>
              </a:rPr>
              <a:t> </a:t>
            </a:r>
            <a:r>
              <a:rPr lang="en-US" altLang="en-US" sz="2400" b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en-US" altLang="en-US" sz="2400" b="1">
                <a:solidFill>
                  <a:srgbClr val="003300"/>
                </a:solidFill>
              </a:rPr>
              <a:t> </a:t>
            </a: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>h ∞ t</a:t>
            </a:r>
            <a:r>
              <a:rPr lang="en-US" altLang="en-US" sz="2400" b="1" baseline="30000">
                <a:solidFill>
                  <a:srgbClr val="003300"/>
                </a:solidFill>
                <a:latin typeface="Times New Roman" pitchFamily="18" charset="0"/>
              </a:rPr>
              <a:t>2</a:t>
            </a: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en-US" altLang="en-US" sz="2400" b="1">
                <a:solidFill>
                  <a:srgbClr val="003300"/>
                </a:solidFill>
                <a:latin typeface="Times New Roman" pitchFamily="18" charset="0"/>
              </a:rPr>
            </a:br>
            <a:endParaRPr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89064" y="500063"/>
            <a:ext cx="472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35675" y="537949"/>
            <a:ext cx="0" cy="4110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entagon 12"/>
          <p:cNvSpPr/>
          <p:nvPr/>
        </p:nvSpPr>
        <p:spPr>
          <a:xfrm flipH="1">
            <a:off x="6613525" y="344488"/>
            <a:ext cx="1450975" cy="3413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bn-IN" altLang="en-US" sz="24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bn-IN" altLang="en-US" sz="2400" b="1" dirty="0">
                <a:solidFill>
                  <a:srgbClr val="003300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h ∞ t</a:t>
            </a:r>
            <a:r>
              <a:rPr lang="en-US" altLang="en-US" sz="2400" b="1" baseline="30000" dirty="0">
                <a:solidFill>
                  <a:srgbClr val="003300"/>
                </a:solidFill>
                <a:latin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</a:b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2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19796E-7 L 0.00573 0.59112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9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3312E-7 L -3.33333E-6 0.44403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022E-6 L 0.00416 0.50995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-Point Star 7"/>
          <p:cNvSpPr/>
          <p:nvPr/>
        </p:nvSpPr>
        <p:spPr>
          <a:xfrm>
            <a:off x="1955800" y="511175"/>
            <a:ext cx="4908550" cy="938213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487" y="564448"/>
            <a:ext cx="2362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>
            <a:hlinkClick r:id="rId3" action="ppaction://hlinksldjump"/>
          </p:cNvPr>
          <p:cNvSpPr/>
          <p:nvPr/>
        </p:nvSpPr>
        <p:spPr>
          <a:xfrm>
            <a:off x="5056094" y="1963271"/>
            <a:ext cx="3599290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না পারলে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এখানে ক্লিক কর </a:t>
            </a:r>
            <a:endParaRPr lang="en-US" sz="2800" b="1" u="sng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4655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4724400"/>
            <a:ext cx="693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>
                <a:latin typeface="NikoshBAN" pitchFamily="2" charset="0"/>
                <a:cs typeface="NikoshBAN" pitchFamily="2" charset="0"/>
              </a:rPr>
              <a:t>       পড়ন্ত বস্তুর সূত্র গুলি বিবৃত ও ব্যাখ্যা কর।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283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990600"/>
            <a:ext cx="8763000" cy="5181600"/>
          </a:xfrm>
        </p:spPr>
        <p:txBody>
          <a:bodyPr/>
          <a:lstStyle/>
          <a:p>
            <a:pPr eaLnBrk="1" hangingPunct="1"/>
            <a:r>
              <a:rPr lang="en-US" altLang="en-US" sz="3600" b="1" u="sng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cošÍ e¯‘i m~Îvejx</a:t>
            </a:r>
            <a:r>
              <a:rPr lang="en-US" altLang="en-US" sz="3600" b="1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 t 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cošÍ e¯‘ m¤ú‡K© M¨vwjwjI wZbwU m~Î †ei K‡ib|</a:t>
            </a:r>
            <a:r>
              <a:rPr lang="bn-IN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  <a:ea typeface="Vrinda"/>
              </a:rPr>
              <a:t> 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h_v-</a:t>
            </a:r>
            <a:b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</a:br>
            <a:r>
              <a:rPr lang="en-US" altLang="en-US" sz="3600" b="1" u="sng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cÖ_g m~Î</a:t>
            </a:r>
            <a:r>
              <a:rPr lang="en-US" altLang="en-US" sz="3600" b="1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 t 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w¯’i Ae¯’vb Ges GKB D”PZv †_‡K webv evavq cošÍ mKj e¯‘ mgvb mg‡q mgvb c_ AwZµg K‡i|</a:t>
            </a:r>
            <a:b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</a:br>
            <a:r>
              <a:rPr lang="en-US" altLang="en-US" sz="3600" b="1" u="sng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wØZxq m~Î</a:t>
            </a:r>
            <a:r>
              <a:rPr lang="en-US" altLang="en-US" sz="3600" b="1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 t 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w¯’i Ae¯’vb ‡_‡K webv evavq cošÍ e¯‘yi wbw`©ó mg‡q(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>t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) cÖß ‡eM (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>v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 ) H mg‡qi mgvbycvwZK| </a:t>
            </a:r>
            <a:b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</a:b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A_©vr 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>v ∞ t</a:t>
            </a:r>
            <a:b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altLang="en-US" sz="3600" b="1" u="sng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Z…Zxq m~Î</a:t>
            </a:r>
            <a:r>
              <a:rPr lang="en-US" altLang="en-US" sz="3600" b="1" smtClean="0">
                <a:ln>
                  <a:noFill/>
                </a:ln>
                <a:solidFill>
                  <a:srgbClr val="FF0000"/>
                </a:solidFill>
                <a:latin typeface="SutonnyMJ" pitchFamily="2" charset="0"/>
              </a:rPr>
              <a:t> t 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w¯’i Ae¯’vb ‡_‡K webv evavq cošÍ e¯‘y wbw`©ó mg‡q (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>t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) ‡h `~iZ¡ (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>h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) AwZµg K‡i Zv H m‡qi e‡M©i mgvbycvwZK|</a:t>
            </a:r>
            <a:b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</a:b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SutonnyMJ" pitchFamily="2" charset="0"/>
              </a:rPr>
              <a:t> A_¨r 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>h ∞ t</a:t>
            </a:r>
            <a:r>
              <a:rPr lang="en-US" altLang="en-US" sz="3600" b="1" baseline="30000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>2</a:t>
            </a:r>
            <a: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en-US" altLang="en-US" sz="3600" b="1" smtClean="0">
                <a:ln>
                  <a:noFill/>
                </a:ln>
                <a:solidFill>
                  <a:srgbClr val="003300"/>
                </a:solidFill>
                <a:latin typeface="Times New Roman" pitchFamily="18" charset="0"/>
              </a:rPr>
            </a:br>
            <a:endParaRPr lang="en-US" altLang="en-US" sz="3600" b="1" smtClean="0">
              <a:ln>
                <a:noFill/>
              </a:ln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9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563" y="762000"/>
            <a:ext cx="35512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563" y="1331913"/>
            <a:ext cx="8732838" cy="1754326"/>
          </a:xfrm>
          <a:prstGeom prst="rect">
            <a:avLst/>
          </a:prstGeom>
          <a:blipFill>
            <a:blip r:embed="rId3"/>
            <a:stretch>
              <a:fillRect l="-2303" t="-5208" r="-2163" b="-1423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152400"/>
            <a:ext cx="2362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1487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763"/>
            <a:ext cx="57912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58166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253047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2662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1248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3581400" y="566738"/>
            <a:ext cx="1905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423988"/>
            <a:ext cx="69199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ডিপ্লোমা</a:t>
            </a:r>
            <a:r>
              <a:rPr 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1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68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>
            <a:fillRect/>
          </a:stretch>
        </p:blipFill>
        <p:spPr bwMode="auto">
          <a:xfrm rot="-216284">
            <a:off x="5768975" y="1793875"/>
            <a:ext cx="13636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2" y="1713746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-1659938">
            <a:off x="1933575" y="4784725"/>
            <a:ext cx="4826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27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33600" y="533400"/>
            <a:ext cx="13716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538163"/>
            <a:ext cx="6858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648200"/>
            <a:ext cx="617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5360988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মুক্তভাবে পড়ন্ত বস্তু বাতাসের বাধা থাকা অবস্থায় একই সময়ে সমান দূরত্ব অতিক্রম করে না 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34984" y="500063"/>
            <a:ext cx="472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77013" y="537949"/>
            <a:ext cx="0" cy="4110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entagon 12"/>
          <p:cNvSpPr/>
          <p:nvPr/>
        </p:nvSpPr>
        <p:spPr>
          <a:xfrm flipH="1">
            <a:off x="6934200" y="2592388"/>
            <a:ext cx="1752600" cy="3794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h=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14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3312E-7 L -3.33333E-6 0.444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022E-6 L 0.00416 0.50995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33600" y="533400"/>
            <a:ext cx="13716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538163"/>
            <a:ext cx="6858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648200"/>
            <a:ext cx="617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5360988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মুক্তভাবে পড়ন্ত বস্তু বাতাসের বাধা না থাকলে  একই সময়ে সমান দূরত্ব অতিক্রম করে 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34984" y="500063"/>
            <a:ext cx="472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77013" y="537949"/>
            <a:ext cx="0" cy="4110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entagon 12"/>
          <p:cNvSpPr/>
          <p:nvPr/>
        </p:nvSpPr>
        <p:spPr>
          <a:xfrm flipH="1">
            <a:off x="6934200" y="2592388"/>
            <a:ext cx="1752600" cy="3794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h=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0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3312E-7 L -3.33333E-6 0.444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022E-6 L 0.00416 0.5099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6700"/>
            <a:ext cx="8534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685800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6386" y="1569113"/>
            <a:ext cx="39292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kern="0" dirty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সূত্র  </a:t>
            </a:r>
            <a:endParaRPr lang="en-US" sz="1050" kern="0" dirty="0">
              <a:solidFill>
                <a:sysClr val="windowText" lastClr="000000"/>
              </a:solidFill>
              <a:latin typeface="Verdan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232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76467" y="676192"/>
            <a:ext cx="2235380" cy="1033696"/>
            <a:chOff x="3200083" y="500297"/>
            <a:chExt cx="2743833" cy="1600199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83" y="500297"/>
              <a:ext cx="2743833" cy="1600199"/>
            </a:xfrm>
            <a:prstGeom prst="rect">
              <a:avLst/>
            </a:prstGeom>
            <a:grpFill/>
          </p:spPr>
        </p:pic>
        <p:sp>
          <p:nvSpPr>
            <p:cNvPr id="3" name="TextBox 2"/>
            <p:cNvSpPr txBox="1"/>
            <p:nvPr/>
          </p:nvSpPr>
          <p:spPr>
            <a:xfrm>
              <a:off x="3364027" y="738294"/>
              <a:ext cx="1219199" cy="64633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01835" y="738294"/>
              <a:ext cx="991097" cy="100054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434975" y="1038225"/>
            <a:ext cx="8229600" cy="4757738"/>
          </a:xfrm>
          <a:prstGeom prst="horizontalScroll">
            <a:avLst/>
          </a:prstGeom>
          <a:pattFill prst="dkUpDiag">
            <a:fgClr>
              <a:srgbClr val="C00000"/>
            </a:fgClr>
            <a:bgClr>
              <a:schemeClr val="bg1"/>
            </a:bgClr>
          </a:patt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918" y="1987444"/>
            <a:ext cx="420892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2257" y="3076827"/>
            <a:ext cx="667254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পড়ন্ত বস্তুর সূত্র কী তা ব্যাখ্যা করতে পারবে ।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2256" y="3542455"/>
            <a:ext cx="7411798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b="1" dirty="0">
                <a:solidFill>
                  <a:prstClr val="black"/>
                </a:solidFill>
                <a:latin typeface="Calibri"/>
                <a:cs typeface="NikoshBAN" pitchFamily="2" charset="0"/>
              </a:rPr>
              <a:t> </a:t>
            </a: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পড়ন্ত বস্তুর ক্ষেত্রে গতির সমীকরণ প্রতিপাদন করতে পারবে।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563813"/>
            <a:ext cx="668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36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পড়ন্ত বস্তুর সূত্র কাকে বলে তা বলতে পারবে ।  </a:t>
            </a:r>
            <a:endParaRPr lang="en-US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481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87338"/>
            <a:ext cx="451802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6875" y="5892800"/>
            <a:ext cx="62214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ঘটনা দেখতে পাচ্ছ, তা লেখ। 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26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46138"/>
            <a:ext cx="2905125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1200150"/>
            <a:ext cx="56848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 সূত্রঃ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 সময়ে সমান পথ অতিক্রম করে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05200" y="2504877"/>
            <a:ext cx="5745480" cy="1200329"/>
          </a:xfrm>
          <a:prstGeom prst="rect">
            <a:avLst/>
          </a:prstGeom>
          <a:blipFill>
            <a:blip r:embed="rId4"/>
            <a:stretch>
              <a:fillRect l="-3499" t="-9137" b="-2182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05200" y="3810000"/>
            <a:ext cx="5928359" cy="1200329"/>
          </a:xfrm>
          <a:prstGeom prst="rect">
            <a:avLst/>
          </a:prstGeom>
          <a:blipFill>
            <a:blip r:embed="rId5"/>
            <a:stretch>
              <a:fillRect l="-3395" t="-9137" b="-2182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6600" y="212725"/>
            <a:ext cx="22082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সূত্র</a:t>
            </a:r>
          </a:p>
        </p:txBody>
      </p:sp>
    </p:spTree>
    <p:custDataLst>
      <p:tags r:id="rId1"/>
    </p:custDataLst>
  </p:cSld>
  <p:clrMapOvr>
    <a:masterClrMapping/>
  </p:clrMapOvr>
  <p:transition spd="slow" advTm="424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7500" y="533400"/>
            <a:ext cx="13716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35500" y="538163"/>
            <a:ext cx="6858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4100" y="4648200"/>
            <a:ext cx="617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5257800"/>
            <a:ext cx="7683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 sz="2400" b="1" u="sng">
                <a:solidFill>
                  <a:srgbClr val="FF0000"/>
                </a:solidFill>
              </a:rPr>
              <a:t>cÖ_g m~Î</a:t>
            </a:r>
            <a:r>
              <a:rPr lang="en-US" altLang="en-US" sz="2400" b="1">
                <a:solidFill>
                  <a:srgbClr val="FF0000"/>
                </a:solidFill>
              </a:rPr>
              <a:t> t </a:t>
            </a:r>
            <a:r>
              <a:rPr lang="en-US" altLang="en-US" sz="2400" b="1">
                <a:solidFill>
                  <a:srgbClr val="003300"/>
                </a:solidFill>
              </a:rPr>
              <a:t>w¯’i Ae¯’vb Ges GKB D”PZv †_‡K webv evavq cošÍ mKj e¯‘ mgvb </a:t>
            </a:r>
            <a:endParaRPr lang="bn-IN" altLang="en-US" sz="2400" b="1">
              <a:solidFill>
                <a:srgbClr val="003300"/>
              </a:solidFill>
            </a:endParaRPr>
          </a:p>
          <a:p>
            <a:r>
              <a:rPr lang="en-US" altLang="en-US" sz="2400" b="1">
                <a:solidFill>
                  <a:srgbClr val="003300"/>
                </a:solidFill>
              </a:rPr>
              <a:t>mg‡q mgvb c_ AwZµg K‡i|</a:t>
            </a:r>
            <a:br>
              <a:rPr lang="en-US" altLang="en-US" sz="2400" b="1">
                <a:solidFill>
                  <a:srgbClr val="003300"/>
                </a:solidFill>
              </a:rPr>
            </a:br>
            <a:endParaRPr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89064" y="500063"/>
            <a:ext cx="472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35675" y="537949"/>
            <a:ext cx="0" cy="4110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entagon 12"/>
          <p:cNvSpPr/>
          <p:nvPr/>
        </p:nvSpPr>
        <p:spPr>
          <a:xfrm flipH="1">
            <a:off x="6613525" y="344488"/>
            <a:ext cx="1450975" cy="3413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h=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53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19796E-7 L 0.00573 0.59112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9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3312E-7 L -3.33333E-6 0.44403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022E-6 L 0.00416 0.50995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13" grpId="0" animBg="1"/>
      <p:bldP spid="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2.1|1.7|1|2|3.1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2|1.8|1.5|1.8|2|3.7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|10.9|3.7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2.5|1.9|1.2|2.4|10.3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1.5|1|1.1|2|1.2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9|0.8|0.8|1.9|5.9|8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>
          <a:blip xmlns:r="http://schemas.openxmlformats.org/officeDocument/2006/relationships" r:embed="rId1"/>
          <a:stretch>
            <a:fillRect b="-12458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6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2568</TotalTime>
  <Words>307</Words>
  <Application>Microsoft Office PowerPoint</Application>
  <PresentationFormat>On-screen Show (4:3)</PresentationFormat>
  <Paragraphs>50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Office Theme</vt:lpstr>
      <vt:lpstr>3_Office Theme</vt:lpstr>
      <vt:lpstr>6_Office Theme</vt:lpstr>
      <vt:lpstr>7_Office Theme</vt:lpstr>
      <vt:lpstr>2_Organic</vt:lpstr>
      <vt:lpstr>1_Aspect</vt:lpstr>
      <vt:lpstr>Organic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cošÍ e¯‘i m~Îvejx t cošÍ e¯‘ m¤ú‡K© M¨vwjwjI wZbwU m~Î †ei K‡ib| h_v- cÖ_g m~Î t w¯’i Ae¯’vb Ges GKB D”PZv †_‡K webv evavq cošÍ mKj e¯‘ mgvb mg‡q mgvb c_ AwZµg K‡i| wØZxq m~Î t w¯’i Ae¯’vb ‡_‡K webv evavq cošÍ e¯‘yi wbw`©ó mg‡q(t) cÖß ‡eM (v ) H mg‡qi mgvbycvwZK|  A_©vr v ∞ t Z…Zxq m~Î t w¯’i Ae¯’vb ‡_‡K webv evavq cošÍ e¯‘y wbw`©ó mg‡q (t) ‡h `~iZ¡ (h) AwZµg K‡i Zv H m‡qi e‡M©i mgvbycvwZK|  A_¨r h ∞ t2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w`¦Zxq Aa¨vq MwZ (MOTION)</dc:title>
  <dc:creator>bijoy</dc:creator>
  <cp:lastModifiedBy>user</cp:lastModifiedBy>
  <cp:revision>488</cp:revision>
  <dcterms:created xsi:type="dcterms:W3CDTF">2013-01-23T16:25:14Z</dcterms:created>
  <dcterms:modified xsi:type="dcterms:W3CDTF">2020-10-31T17:11:27Z</dcterms:modified>
</cp:coreProperties>
</file>