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7" r:id="rId3"/>
    <p:sldId id="275" r:id="rId4"/>
    <p:sldId id="262" r:id="rId5"/>
    <p:sldId id="261" r:id="rId6"/>
    <p:sldId id="290" r:id="rId7"/>
    <p:sldId id="302" r:id="rId8"/>
    <p:sldId id="293" r:id="rId9"/>
    <p:sldId id="289" r:id="rId10"/>
    <p:sldId id="279" r:id="rId11"/>
    <p:sldId id="280" r:id="rId12"/>
    <p:sldId id="299" r:id="rId13"/>
    <p:sldId id="304" r:id="rId14"/>
    <p:sldId id="292" r:id="rId15"/>
    <p:sldId id="297" r:id="rId16"/>
    <p:sldId id="259" r:id="rId17"/>
    <p:sldId id="265" r:id="rId18"/>
    <p:sldId id="266" r:id="rId19"/>
    <p:sldId id="28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120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92" y="60"/>
      </p:cViewPr>
      <p:guideLst>
        <p:guide orient="horz" pos="2160"/>
        <p:guide pos="512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153AF02-1024-4DE2-A8D4-74079ED59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52510" y="-2514601"/>
            <a:ext cx="6553200" cy="1188719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41439E7-F49D-485B-B939-93C55D6B32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333499"/>
            <a:ext cx="6688396" cy="4191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5FBAE72-1A1F-41A5-AA0E-CBA6284E7776}"/>
              </a:ext>
            </a:extLst>
          </p:cNvPr>
          <p:cNvSpPr txBox="1"/>
          <p:nvPr/>
        </p:nvSpPr>
        <p:spPr>
          <a:xfrm>
            <a:off x="2751802" y="5174038"/>
            <a:ext cx="66883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11500" b="1" i="0" u="none" strike="noStrike" kern="120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স্বাগত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06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7C0A59-1C72-4FEC-820A-BF5B7DB704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52400"/>
            <a:ext cx="6172200" cy="5257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253F9C-15C5-4DCD-A843-644F9C5103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5715000" cy="527746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8480602-AECE-4BBC-84F8-96C07ADF837C}"/>
              </a:ext>
            </a:extLst>
          </p:cNvPr>
          <p:cNvSpPr txBox="1"/>
          <p:nvPr/>
        </p:nvSpPr>
        <p:spPr>
          <a:xfrm>
            <a:off x="0" y="5715000"/>
            <a:ext cx="121920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 স্নোগান ছিল জয় জয় বাংলা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বাংলার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জয়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000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CA2826-8F5D-43E0-8B45-148742B4578F}"/>
              </a:ext>
            </a:extLst>
          </p:cNvPr>
          <p:cNvSpPr txBox="1"/>
          <p:nvPr/>
        </p:nvSpPr>
        <p:spPr>
          <a:xfrm>
            <a:off x="9601200" y="120445"/>
            <a:ext cx="2428875" cy="6555641"/>
          </a:xfrm>
          <a:prstGeom prst="rect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মুক্তিযোদ্ধারা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যুদ্ধ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ADBF5A-414A-4C83-8AC4-51F153553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152400"/>
            <a:ext cx="9210675" cy="655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3517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6A0F843-9264-483D-87FA-11D1E7621806}"/>
              </a:ext>
            </a:extLst>
          </p:cNvPr>
          <p:cNvSpPr txBox="1"/>
          <p:nvPr/>
        </p:nvSpPr>
        <p:spPr>
          <a:xfrm>
            <a:off x="8458200" y="123111"/>
            <a:ext cx="3581400" cy="6555641"/>
          </a:xfrm>
          <a:prstGeom prst="rect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লোকজন জীবন বাচানোর জন্য ঘর বাড়ি ছেড়ে নিরাপদ স্থানে আশ্রয়ের সন্ধানে যাচ্ছে।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7B4BB0-2DC0-4BFC-AF2A-23CF8B441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3111"/>
            <a:ext cx="8153400" cy="65824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6322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869310D-ADF3-490E-B0B4-B718F12ABB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A3648F-9A49-4E16-9A47-9D1FD3DB08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"/>
            <a:ext cx="7467600" cy="6477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818712A-BA0A-4320-944B-33DECEF87838}"/>
              </a:ext>
            </a:extLst>
          </p:cNvPr>
          <p:cNvSpPr/>
          <p:nvPr/>
        </p:nvSpPr>
        <p:spPr>
          <a:xfrm>
            <a:off x="7848600" y="190500"/>
            <a:ext cx="4114800" cy="6477000"/>
          </a:xfrm>
          <a:prstGeom prst="roundRect">
            <a:avLst/>
          </a:prstGeom>
          <a:ln w="76200">
            <a:solidFill>
              <a:srgbClr val="00206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বাংলার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গানের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মুক্তিযোদ্ধারা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জেগেছে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অন্ধ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সুর্য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ওঠার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00607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1A970E-78E8-4C59-BEA6-8A15AE93C324}"/>
              </a:ext>
            </a:extLst>
          </p:cNvPr>
          <p:cNvSpPr/>
          <p:nvPr/>
        </p:nvSpPr>
        <p:spPr>
          <a:xfrm>
            <a:off x="8716296" y="152400"/>
            <a:ext cx="3276600" cy="6553200"/>
          </a:xfrm>
          <a:prstGeom prst="rect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 বাহিনী ও রাজাকাররা আমাদের মা বোনদের এই ভাবে অত্যাচার ও নির্যাতন করেছে।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CEEFDF-9372-46CD-A880-A9EF99C1D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04" y="164690"/>
            <a:ext cx="8320548" cy="6477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182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ABCF22-C315-4E75-A687-83CA6D30245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2368BD-7B04-4ED7-B1E7-05F77645D836}"/>
              </a:ext>
            </a:extLst>
          </p:cNvPr>
          <p:cNvSpPr txBox="1"/>
          <p:nvPr/>
        </p:nvSpPr>
        <p:spPr>
          <a:xfrm>
            <a:off x="4323735" y="5334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E8CED087-606D-4C5F-862A-578DD87B7062}"/>
              </a:ext>
            </a:extLst>
          </p:cNvPr>
          <p:cNvSpPr/>
          <p:nvPr/>
        </p:nvSpPr>
        <p:spPr>
          <a:xfrm>
            <a:off x="689487" y="3826312"/>
            <a:ext cx="4800600" cy="16764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রাজাকার কারা?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0559CE55-4D6B-4FC9-912A-CE0B4A758BA8}"/>
              </a:ext>
            </a:extLst>
          </p:cNvPr>
          <p:cNvSpPr/>
          <p:nvPr/>
        </p:nvSpPr>
        <p:spPr>
          <a:xfrm>
            <a:off x="6781800" y="3843518"/>
            <a:ext cx="4724400" cy="16764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রাজাকার দেশের কী কী ক্ষতি করেছে?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C70C73-2499-40DC-906E-E36AFE347A6E}"/>
              </a:ext>
            </a:extLst>
          </p:cNvPr>
          <p:cNvSpPr txBox="1"/>
          <p:nvPr/>
        </p:nvSpPr>
        <p:spPr>
          <a:xfrm>
            <a:off x="1676400" y="1907872"/>
            <a:ext cx="24384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সবুজ দল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948700-AEA7-49D8-92BC-20334C0565FD}"/>
              </a:ext>
            </a:extLst>
          </p:cNvPr>
          <p:cNvSpPr txBox="1"/>
          <p:nvPr/>
        </p:nvSpPr>
        <p:spPr>
          <a:xfrm>
            <a:off x="7924800" y="1907873"/>
            <a:ext cx="24384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নীল দল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558A128A-7970-4DB9-B410-D78D29BCE3FC}"/>
              </a:ext>
            </a:extLst>
          </p:cNvPr>
          <p:cNvSpPr/>
          <p:nvPr/>
        </p:nvSpPr>
        <p:spPr>
          <a:xfrm>
            <a:off x="2895600" y="2887510"/>
            <a:ext cx="381000" cy="7694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7B68075-08FF-4F19-BB91-D6A0F3787B24}"/>
              </a:ext>
            </a:extLst>
          </p:cNvPr>
          <p:cNvSpPr/>
          <p:nvPr/>
        </p:nvSpPr>
        <p:spPr>
          <a:xfrm>
            <a:off x="8915400" y="2875695"/>
            <a:ext cx="381000" cy="7694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Top Corners One Rounded and One Snipped 1">
            <a:extLst>
              <a:ext uri="{FF2B5EF4-FFF2-40B4-BE49-F238E27FC236}">
                <a16:creationId xmlns:a16="http://schemas.microsoft.com/office/drawing/2014/main" id="{3548E1F1-0115-4D54-BD38-850BF371BE8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snip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38317" y="763372"/>
            <a:ext cx="2526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0996" y="4345895"/>
            <a:ext cx="10267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১৯৭১ সালের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নারীরা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কীভাবে অংশ গ্রহণ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করেছিল তা </a:t>
            </a:r>
            <a:r>
              <a:rPr lang="bn-IN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B3FBDB-94D9-4651-8AE8-483E85F09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380999"/>
            <a:ext cx="2895600" cy="39648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6656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Single Corner Snipped 1">
            <a:extLst>
              <a:ext uri="{FF2B5EF4-FFF2-40B4-BE49-F238E27FC236}">
                <a16:creationId xmlns:a16="http://schemas.microsoft.com/office/drawing/2014/main" id="{A781FE30-E95B-4AE1-AFA9-FC5BEA99B44F}"/>
              </a:ext>
            </a:extLst>
          </p:cNvPr>
          <p:cNvSpPr/>
          <p:nvPr/>
        </p:nvSpPr>
        <p:spPr>
          <a:xfrm>
            <a:off x="76200" y="0"/>
            <a:ext cx="12192000" cy="6858000"/>
          </a:xfrm>
          <a:prstGeom prst="snip1Rect">
            <a:avLst/>
          </a:prstGeom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19631" y="381000"/>
            <a:ext cx="201048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000" b="1" cap="all" dirty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cap="all" dirty="0">
              <a:ln w="9000" cmpd="sng">
                <a:solidFill>
                  <a:srgbClr val="FFC000"/>
                </a:solidFill>
                <a:prstDash val="solid"/>
              </a:ln>
              <a:solidFill>
                <a:srgbClr val="0070C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9700" y="2374613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মুক্তি যুদ্ধের বিরুদ্ধে কারা কাজ করেছে</a:t>
            </a:r>
            <a:r>
              <a:rPr lang="bn-IN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9700" y="3501212"/>
            <a:ext cx="5600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গেরিলা বাহিনী কী</a:t>
            </a:r>
            <a:r>
              <a:rPr lang="bn-IN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B96C0B-1104-4B66-B759-B09F25C26787}"/>
              </a:ext>
            </a:extLst>
          </p:cNvPr>
          <p:cNvSpPr txBox="1"/>
          <p:nvPr/>
        </p:nvSpPr>
        <p:spPr>
          <a:xfrm>
            <a:off x="1409700" y="4627812"/>
            <a:ext cx="803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bn-BD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জয় বাংলা</a:t>
            </a:r>
            <a:r>
              <a:rPr kumimoji="0" lang="bn-BD" sz="32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বাংলার জয় এটি কী</a:t>
            </a:r>
            <a:r>
              <a:rPr kumimoji="0" lang="b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6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8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68FC5BE-9966-415A-A980-B45113F88E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05200" y="838200"/>
            <a:ext cx="4391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0363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200400"/>
            <a:ext cx="121920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মক্তিযুদ্ধ সম্পর্কে পাঁচটি বাক্য লিখ?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16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84465D-F4A8-4B8B-8D06-F151DBCEBF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32" y="152400"/>
            <a:ext cx="11877368" cy="6553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474FF69-7D5A-47B4-954A-700EB645B502}"/>
              </a:ext>
            </a:extLst>
          </p:cNvPr>
          <p:cNvSpPr txBox="1"/>
          <p:nvPr/>
        </p:nvSpPr>
        <p:spPr>
          <a:xfrm>
            <a:off x="1447800" y="2590800"/>
            <a:ext cx="960120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13800" b="1" i="0" u="none" strike="noStrike" kern="1200" normalizeH="0" baseline="0" noProof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সবাইকে ধন্যবাদ</a:t>
            </a:r>
            <a:endParaRPr kumimoji="0" lang="en-US" sz="13800" b="1" i="0" u="none" strike="noStrike" kern="1200" normalizeH="0" baseline="0" noProof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28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Top Corners Snipped 1">
            <a:extLst>
              <a:ext uri="{FF2B5EF4-FFF2-40B4-BE49-F238E27FC236}">
                <a16:creationId xmlns:a16="http://schemas.microsoft.com/office/drawing/2014/main" id="{D9D3A508-8DF7-413A-882E-92EB920A7170}"/>
              </a:ext>
            </a:extLst>
          </p:cNvPr>
          <p:cNvSpPr/>
          <p:nvPr/>
        </p:nvSpPr>
        <p:spPr>
          <a:xfrm>
            <a:off x="0" y="49555"/>
            <a:ext cx="12192000" cy="6835877"/>
          </a:xfrm>
          <a:prstGeom prst="snip2Same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শি</a:t>
            </a:r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8709DEC-F45B-4B55-A218-0A091D18AFEB}"/>
              </a:ext>
            </a:extLst>
          </p:cNvPr>
          <p:cNvSpPr/>
          <p:nvPr/>
        </p:nvSpPr>
        <p:spPr>
          <a:xfrm>
            <a:off x="3581400" y="1440475"/>
            <a:ext cx="6400800" cy="3954926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আবেদা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সুলতানা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noProof="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kumimoji="0" lang="bn-BD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বালুসাইর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kumimoji="0" lang="bn-IN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BD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NikoshBAN" panose="02000000000000000000" pitchFamily="2" charset="0"/>
              </a:rPr>
              <a:t>সদর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NikoshBAN" panose="02000000000000000000" pitchFamily="2" charset="0"/>
              </a:rPr>
              <a:t>,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NikoshBAN" panose="02000000000000000000" pitchFamily="2" charset="0"/>
              </a:rPr>
              <a:t>নরসিংদি</a:t>
            </a:r>
            <a:endParaRPr kumimoji="0" lang="bn-BD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838200"/>
            <a:ext cx="2057400" cy="400110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/>
              <a:t>শিক্ষক পরিচিতি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723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AABB6D-EB88-468B-9D2D-7B4D524EC8A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5646C74-BD2B-49A4-B8A4-ABD7028EFBC2}"/>
              </a:ext>
            </a:extLst>
          </p:cNvPr>
          <p:cNvSpPr/>
          <p:nvPr/>
        </p:nvSpPr>
        <p:spPr>
          <a:xfrm>
            <a:off x="5099255" y="1143000"/>
            <a:ext cx="7098890" cy="4941488"/>
          </a:xfrm>
          <a:prstGeom prst="ellips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শ্রেণিঃ-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bn-BD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বিষয়ঃ- বাং ও বিশ্ব পরিচয়</a:t>
            </a:r>
          </a:p>
          <a:p>
            <a:pPr algn="ctr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অধ্যায়ঃ-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৪০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3" name="Picture 2" descr="Screen Clipping">
            <a:extLst>
              <a:ext uri="{FF2B5EF4-FFF2-40B4-BE49-F238E27FC236}">
                <a16:creationId xmlns:a16="http://schemas.microsoft.com/office/drawing/2014/main" id="{1F9320FB-A0B5-4E16-9D60-A5032C7FC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3924646" cy="53224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225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82A8D9F4-5BCB-4AD2-A992-7195E9EBD617}"/>
              </a:ext>
            </a:extLst>
          </p:cNvPr>
          <p:cNvSpPr/>
          <p:nvPr/>
        </p:nvSpPr>
        <p:spPr>
          <a:xfrm>
            <a:off x="0" y="58994"/>
            <a:ext cx="12192000" cy="6858000"/>
          </a:xfrm>
          <a:prstGeom prst="snip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2558059"/>
            <a:ext cx="121920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১৪.১.৩-পাকিস্তানি সেনাবাহিনীর বিরুদ্ধে মুক্তযোদ্ধাদের প্রতিরোধ সংগ্রাম ও গেরিলা আক্রমণের কথা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পারবে।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১৪.২.১-মুক্তিযুদ্ধে সাধারণ মানুষের অংশগ্রহণ ও আত্নত্যাগের কথা বর্ণনা করতে পারবে।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১৪.২.২-বাংলাদেশের স্বাধীনতা যুদ্ধে মুক্তিযোদ্ধাদের (নারী মুক্তিযোদ্ধাসহ) অবদান বর্ণনা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9144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78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5044DB-9358-483F-998C-75FEF50E9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6624"/>
            <a:ext cx="5867401" cy="32260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696B25-5976-4871-96AB-6A9ABE865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33137"/>
            <a:ext cx="5791200" cy="32260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8557F7E-A369-4751-91C0-1555993DA1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3569110"/>
            <a:ext cx="5867401" cy="315805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416679B-C83B-44F5-9A27-DD4857B83277}"/>
              </a:ext>
            </a:extLst>
          </p:cNvPr>
          <p:cNvSpPr txBox="1"/>
          <p:nvPr/>
        </p:nvSpPr>
        <p:spPr>
          <a:xfrm>
            <a:off x="5867400" y="228600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4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2B941AA-1398-45F2-AEC0-070D5DBD6B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569109"/>
            <a:ext cx="5791200" cy="315575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5332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97AAF5-42BE-4B14-B52A-6C04F98B5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6624"/>
            <a:ext cx="8686800" cy="65689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588616B-536A-48B5-A199-AFBCBC9DFAC1}"/>
              </a:ext>
            </a:extLst>
          </p:cNvPr>
          <p:cNvSpPr/>
          <p:nvPr/>
        </p:nvSpPr>
        <p:spPr>
          <a:xfrm>
            <a:off x="9067800" y="88490"/>
            <a:ext cx="2971800" cy="6617110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১৯৭১ সালের ২৬শে মার্চ বঙ্গবন্ধুর স্বাধীনতা ঘোষনার মধ্য </a:t>
            </a:r>
            <a:r>
              <a:rPr kumimoji="0" lang="bn-BD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দিয়ে  </a:t>
            </a:r>
            <a:r>
              <a:rPr kumimoji="0" lang="bn-BD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মুক্তিযুদ্ধ শুরু হয়।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52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BB9D0C-7382-4461-AAD9-45FB48111F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5791200" cy="5562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082628-C0B8-41FD-8181-A860981CA5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2400"/>
            <a:ext cx="5943600" cy="5562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F7E093A-262F-4E62-BAAA-4802CAA5E73C}"/>
              </a:ext>
            </a:extLst>
          </p:cNvPr>
          <p:cNvSpPr txBox="1"/>
          <p:nvPr/>
        </p:nvSpPr>
        <p:spPr>
          <a:xfrm>
            <a:off x="0" y="5808320"/>
            <a:ext cx="12192000" cy="830997"/>
          </a:xfrm>
          <a:prstGeom prst="rect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সর্ব স্তরের মানুষ মুক্তিযুদ্ধে অংশগ্রহন করেন।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1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EF535D-4729-4BEC-A639-9516D1D71B28}"/>
              </a:ext>
            </a:extLst>
          </p:cNvPr>
          <p:cNvSpPr/>
          <p:nvPr/>
        </p:nvSpPr>
        <p:spPr>
          <a:xfrm>
            <a:off x="0" y="5764174"/>
            <a:ext cx="12160045" cy="941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সর্ব স্তরের নারীরা ও মুক্তযুদ্ধে অংশগ্রহন করেন।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2B3A93-6B09-4904-ABDE-D74EF1321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52400"/>
            <a:ext cx="5791199" cy="5334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6D43E36-6BA0-4E16-848B-BF04D8E75E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52401"/>
            <a:ext cx="5791199" cy="5334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5706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54DAECF-23F6-4E42-BA33-5321AD031C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1887200" cy="65532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0420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234</Words>
  <Application>Microsoft Office PowerPoint</Application>
  <PresentationFormat>Widescreen</PresentationFormat>
  <Paragraphs>40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Ranadhir</dc:creator>
  <cp:lastModifiedBy>DELL</cp:lastModifiedBy>
  <cp:revision>224</cp:revision>
  <dcterms:created xsi:type="dcterms:W3CDTF">2006-08-16T00:00:00Z</dcterms:created>
  <dcterms:modified xsi:type="dcterms:W3CDTF">2020-10-31T15:00:45Z</dcterms:modified>
</cp:coreProperties>
</file>