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05941-4C95-4422-982C-9685E9014D6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12F52-CA4E-41F8-BE3A-A84FFD990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04208-9BFF-4148-931F-5FABED161FC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90500"/>
            <a:ext cx="8572500" cy="647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438400" y="1752601"/>
            <a:ext cx="426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277228"/>
            <a:ext cx="6858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অর্থের সময়মূল্যের  গুরত্ব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5" y="1199346"/>
            <a:ext cx="8839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ব্যবসায়ের বিভিন্ন সিদ্ধান্ত গ্রহণের ক্ষেত্রে অর্থের সময়মূল্য গুরত্বপূর্ণ ভূমিকা পালন করে থাকে। সংক্ষেপে অর্থের সময়মূল্যের গুরুত্ব আলোচনা করা হলঃ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255" y="2253871"/>
            <a:ext cx="883919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সুযোগ ব্যয়ঃ দুইটি বিকল্প </a:t>
            </a:r>
            <a:r>
              <a:rPr lang="bn-IN" sz="3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বিনিয়োগের </a:t>
            </a:r>
            <a:r>
              <a:rPr lang="bn-IN" sz="3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ক্ষেত্রে  একটি গ্রহণ করে আরেকটি  ত্যাগ করাকে  বিনিয়োগের সুযোগ ব্যয় বলে</a:t>
            </a:r>
            <a:r>
              <a:rPr lang="bn-IN" sz="3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অর্থের সময়মূল্যের মাধ্যমে উত্তম বিনিয়োগ ক্ষেত্র বাছাই করা হয়।</a:t>
            </a:r>
            <a:endParaRPr lang="bn-IN" sz="3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73" y="3823531"/>
            <a:ext cx="88392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প্রকল্প মূল্যায়নঃ দীর্ঘমেয়াদি প্রকল্প মূল্যায়নে প্রকল্পের বর্তমান ব্যয়ের সাথে ভবিষ্যৎ আয়ের মধ্যে তুলনা করতে হয়। এ ক্ষেত্রে অর্থের সময়মূল্য গুরত্বপূর্ণ ভূমিকা পালন করে।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473" y="5393191"/>
            <a:ext cx="885998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 বা আর্থিক প্রতিষ্ঠান থেকে ঋণ গ্রহণের  পূর্বে কিস্তি পরিশধের ক্ষমতা বিবেচনা করতে হয়।  কিস্তির পরিমাণ, মেয়াদ ইত্যাদি পরিকল্পনার ক্ষেত্রে অর্থের সময়মূল্যের গুরত্ব বিবেচ্য</a:t>
            </a: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43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905000" y="152400"/>
            <a:ext cx="4800600" cy="1066800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</a:rPr>
              <a:t>সুযোগ ব্যয় ধারণা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009" y="1281545"/>
            <a:ext cx="8991600" cy="21852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bn-IN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 একটি প্রকল্পে  অর্থ বিনিয়োগ করলে অন্য কোনো প্রকল্পে অর্থ বিনিয়োগের সুযোগকে ত্যাগ করতে হয়। যাকে অর্থায়নে বিনিয়োগের সুযোগ ব্যয় বলে। অর্থের সময়মূল্যের সূত্র প্রয়োগ করার  </a:t>
            </a:r>
            <a:r>
              <a:rPr lang="bn-IN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ধ্যমে </a:t>
            </a:r>
            <a:r>
              <a:rPr lang="bn-IN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সুযোগ ব্যয়ের পরিমাণ  নির্ধারণ  করা যায়।</a:t>
            </a:r>
            <a:endParaRPr lang="en-US" sz="3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57600"/>
            <a:ext cx="8991600" cy="2708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bn-IN" sz="3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বিনিয়োগের সিদ্ধান্ত গ্রহণের ক্ষেত্রে ‘রুল ৭২’ এর প্রয়োগঃ কোনো প্রকল্পে মেয়াদান্তে বিনিয়োগের পরিমাণ দ্বিগুন হলে সুদের হার অথবা মেয়াদ নির্ণয়ের ক্ষেত্রে ‘রুল ৭২’ প্রয়োগ করা হয়। এ ক্ষেত্রে ৭২কে মেয়াদ দিয়ে ভাগ করলে সুদের হার এবং সুদের হার দিয়ে ভাগ করলে মেয়াদ পাওয়া যায়।</a:t>
            </a:r>
            <a:endParaRPr lang="en-US" sz="3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00400"/>
            <a:ext cx="8925791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উদাহরণস্বরূপঃ একখণ্ড জমির মূল্য ১০ বছরে দ্বিগুণ । অন্যদিকে ব্যাংকে সুদের হার ধরা যাক ৮%। জমি কিনলে ব্যাংকে</a:t>
            </a: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টাকা জমা রাখা যাবেনা, তাই জমি ক্রয়ের সুযোগ ব্যয় এ ক্ষেত্রে ৮%।  অপরদিকে ব্যাংকে টাকা রাখলে  সুযোগ ব্যয় হবে ‘৭২’ বিধিনুযায়ী ৭২/১০=৭.২%।  এক্ষেত্রে ব্যাংকে টাকা জমা রাখা যৌক্তিক।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অর্থাৎ অর্থের সময়মূল্যানুযায়ী বিনিয়োগের সুযোগ ব্যয় নির্ধারণ ও উত্তম বিনিয়োগ সিদ্ধান্ত গ্রহণ করা যায়।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0"/>
            <a:ext cx="33528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044536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18" y="76200"/>
            <a:ext cx="2192481" cy="175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19" y="1828801"/>
            <a:ext cx="219248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1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5562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অর্থের সময়মূল্য কী?</a:t>
            </a:r>
          </a:p>
        </p:txBody>
      </p:sp>
      <p:sp>
        <p:nvSpPr>
          <p:cNvPr id="4" name="Wave 3"/>
          <p:cNvSpPr/>
          <p:nvPr/>
        </p:nvSpPr>
        <p:spPr>
          <a:xfrm>
            <a:off x="1752600" y="152400"/>
            <a:ext cx="4648200" cy="1676400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164" y="2638968"/>
            <a:ext cx="8534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 সময়ের সাথে সাথে অর্থের মূল্যের যে পরিবর্তন ঘটে তাকে অর্থের সময়মূল্য বলে।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424480"/>
            <a:ext cx="7772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 অর্থের সময়মূল্যের মূল কারণ সুদ।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39297"/>
            <a:ext cx="6172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অর্থের সময়মূল্যের মূল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55" y="5532475"/>
            <a:ext cx="85725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 দুইটি </a:t>
            </a: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বিকল্প বিনিয়োগের ক্ষেত্রে  একটি গ্রহণ করে আরেকটি  ত্যাগ করাকে  বিনিয়োগের সুযোগ ব্যয় বলে।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0555" y="4947700"/>
            <a:ext cx="3200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সুযোগ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ব্যয় কি?</a:t>
            </a:r>
          </a:p>
        </p:txBody>
      </p:sp>
    </p:spTree>
    <p:extLst>
      <p:ext uri="{BB962C8B-B14F-4D97-AF65-F5344CB8AC3E}">
        <p14:creationId xmlns:p14="http://schemas.microsoft.com/office/powerpoint/2010/main" val="1432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27709"/>
            <a:ext cx="6629400" cy="3685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36" y="660783"/>
            <a:ext cx="19812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810000"/>
            <a:ext cx="8610600" cy="2785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উদ্দীপকটি পড়ঃ তোমার বাবার চাকুরি শেষে এককালীন প্রাপ্ত ১০,০০,০০০ টাকা ৯% সুদে সোনালী ব্যাংকে জমা রাখার প্রস্তাব ও পাশাপাশি তোমার এলাকায় ৭ বছর শেষে  জমির মুল্য দ্বিগুনের প্রস্তাব।  কোন প্রস্তাবটি  গ্রহণ করা তোমার বাবার জন্য লাভজনক ব্যাখ্যা কর।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5"/>
            <a:ext cx="4114800" cy="3300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6255"/>
            <a:ext cx="5029200" cy="3300928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685800" y="4114800"/>
            <a:ext cx="7391400" cy="19812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2293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43434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68549"/>
            <a:ext cx="5029200" cy="2985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মোহাম্মদ ফিরোজ আলম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শিক্ষক(ব্যবসায় শিক্ষা)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করিম উল্যাহ উচ্চ বিদ্যালয়,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দাগনভূঞা, ফেনি।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 ০১৮১৫২৫৬৩৬৮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Email 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alamfiroj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NikoshBAN" pitchFamily="2" charset="0"/>
              </a:rPr>
              <a:t>84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@yahoo.com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276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Untitle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990600"/>
            <a:ext cx="2275764" cy="2882634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12700"/>
          </a:effectLst>
          <a:scene3d>
            <a:camera prst="obliqueBottom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23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0675"/>
            <a:ext cx="4495800" cy="5667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1905000"/>
            <a:ext cx="1524000" cy="15388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bn-IN" sz="5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৩য় </a:t>
            </a:r>
          </a:p>
          <a:p>
            <a:r>
              <a:rPr lang="bn-IN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0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8580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কি দেখতে পাও?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4139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8" y="1613686"/>
            <a:ext cx="7391563" cy="4157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5867400"/>
            <a:ext cx="2514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টাকা বা অর্থ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36576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895600"/>
            <a:ext cx="82296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তোমরা কি বলতে পার আজকে ১০০ টাকা দিয়ে  যে জিনিষ কিনতে  পাওয়া যায় তা কি ১ বছর পূর্বে ১০০ টাকায়  পাওয়া যেত? বা আগামি ১ বছর পর কি ১০০ টাকায় ঐ জিনিষ কিনতে পাওয়া যাবে?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486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 না</a:t>
            </a:r>
          </a:p>
        </p:txBody>
      </p:sp>
    </p:spTree>
    <p:extLst>
      <p:ext uri="{BB962C8B-B14F-4D97-AF65-F5344CB8AC3E}">
        <p14:creationId xmlns:p14="http://schemas.microsoft.com/office/powerpoint/2010/main" val="21062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5943600" cy="3914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5781396"/>
            <a:ext cx="51054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সময়মূল্য</a:t>
            </a: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590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Wave 2"/>
          <p:cNvSpPr/>
          <p:nvPr/>
        </p:nvSpPr>
        <p:spPr>
          <a:xfrm>
            <a:off x="1607127" y="304800"/>
            <a:ext cx="5257800" cy="1644134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564" y="2209800"/>
            <a:ext cx="8991600" cy="449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পারবে-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সময় মূল্যের ধারণা ব্যাখ্যা করতে।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সময় মূল্যের </a:t>
            </a:r>
            <a:r>
              <a:rPr lang="bn-IN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IN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সময়মূল্যের গুরত্ব ব্যাখ্যা করতে।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সুযোগ ব্যয় ধারণাটি ব্যাখ্যা করতে।</a:t>
            </a:r>
          </a:p>
        </p:txBody>
      </p:sp>
    </p:spTree>
    <p:extLst>
      <p:ext uri="{BB962C8B-B14F-4D97-AF65-F5344CB8AC3E}">
        <p14:creationId xmlns:p14="http://schemas.microsoft.com/office/powerpoint/2010/main" val="20831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784860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7848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সময়মূল্য বলতে কী বুঝায়?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724400"/>
            <a:ext cx="8382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সময়ের সাথে সাথে অর্থ মূল্যের যে পরিবর্তন ঘটে, তাকে অর্থের সময়মূল্য বলে।</a:t>
            </a:r>
            <a:endParaRPr lang="bn-IN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154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</a:rPr>
              <a:t>অর্থের সময়মূল্যের মূল কারণ সুদ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3927" y="1866900"/>
            <a:ext cx="2286000" cy="175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</a:rPr>
              <a:t>১০% সুদ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5105400" y="2372589"/>
            <a:ext cx="1219200" cy="1080655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-152400" y="4953000"/>
            <a:ext cx="1600200" cy="1219200"/>
          </a:xfrm>
          <a:prstGeom prst="mathEqua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" y="1679430"/>
            <a:ext cx="4876800" cy="2466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46405"/>
            <a:ext cx="6858000" cy="2711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05744"/>
            <a:ext cx="38100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527</TotalTime>
  <Words>494</Words>
  <Application>Microsoft Office PowerPoint</Application>
  <PresentationFormat>On-screen Show (4:3)</PresentationFormat>
  <Paragraphs>46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UU</dc:creator>
  <cp:lastModifiedBy>Windows User</cp:lastModifiedBy>
  <cp:revision>55</cp:revision>
  <dcterms:created xsi:type="dcterms:W3CDTF">2006-08-16T00:00:00Z</dcterms:created>
  <dcterms:modified xsi:type="dcterms:W3CDTF">2020-10-04T02:57:52Z</dcterms:modified>
</cp:coreProperties>
</file>