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68" r:id="rId11"/>
    <p:sldId id="266" r:id="rId12"/>
    <p:sldId id="277" r:id="rId13"/>
    <p:sldId id="288" r:id="rId14"/>
    <p:sldId id="282" r:id="rId15"/>
    <p:sldId id="283" r:id="rId16"/>
    <p:sldId id="284" r:id="rId17"/>
    <p:sldId id="285" r:id="rId18"/>
    <p:sldId id="286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42C29-C2FE-45BF-B5E9-3882C0FB3345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1B6DC-B85C-4673-9BCF-B3F69A135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96CC05-F176-40FA-90DF-D0E8F23EAF10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2D350D-09B0-4DE7-9F82-982F3FAD0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t="-2000" r="-5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906533">
            <a:off x="696912" y="2608452"/>
            <a:ext cx="4181674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eautiful Blue Flowers Wallpaper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19200"/>
            <a:ext cx="2971800" cy="4191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0" t="-2000" r="-40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762000"/>
            <a:ext cx="2743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2514600"/>
          <a:ext cx="914400" cy="771525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19400" y="3886200"/>
            <a:ext cx="3124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আইকোনে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করুন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t="-2000" r="-4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সম্পৃক্ত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029200"/>
            <a:ext cx="7993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pic>
        <p:nvPicPr>
          <p:cNvPr id="5" name="Picture 4" descr="miraj-bg20170420215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2362200" cy="1828800"/>
          </a:xfrm>
          <a:prstGeom prst="rect">
            <a:avLst/>
          </a:prstGeom>
        </p:spPr>
      </p:pic>
      <p:pic>
        <p:nvPicPr>
          <p:cNvPr id="6" name="Picture 5" descr="4efeeefac1a037fe79365c7b8a53dd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447800"/>
            <a:ext cx="2590800" cy="1828800"/>
          </a:xfrm>
          <a:prstGeom prst="rect">
            <a:avLst/>
          </a:prstGeom>
        </p:spPr>
      </p:pic>
      <p:pic>
        <p:nvPicPr>
          <p:cNvPr id="8" name="Picture 7" descr="b10b87d0e7232d173233852a3cfe7e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447800"/>
            <a:ext cx="2514600" cy="1828800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52800"/>
            <a:ext cx="2438400" cy="1590675"/>
          </a:xfrm>
          <a:prstGeom prst="rect">
            <a:avLst/>
          </a:prstGeom>
        </p:spPr>
      </p:pic>
      <p:pic>
        <p:nvPicPr>
          <p:cNvPr id="10" name="Picture 9" descr="Islam-2-200823233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352800"/>
            <a:ext cx="2590800" cy="1549400"/>
          </a:xfrm>
          <a:prstGeom prst="rect">
            <a:avLst/>
          </a:prstGeom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3352800"/>
            <a:ext cx="249555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4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362200"/>
            <a:ext cx="7993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2000" r="-40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533400"/>
            <a:ext cx="2743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305342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ইসলাম প্রচার করতে গিয়ে হজরত কোথায় ভীষণ পরীক্ষার সম্মুখীন হন?</a:t>
            </a:r>
            <a:b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মক্কা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মদিনা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কুফা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তায়েফ</a:t>
            </a:r>
            <a:b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মোহাম্মদ ওয়াজেদ আলী কোনো পত্রিকায় কর্মরত ছিলেন না?</a:t>
            </a:r>
            <a:b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মরু ভাস্কর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খ) দৈনিক সেবক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সাপ্তাহিক সওগাত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দি মুসলমান</a:t>
            </a:r>
            <a:b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মানুষ মুহাম্মদ (স.) প্রবন্ধে আবুবকরকে কোনো বিশেষণে ভূষিত করা হয়নি?</a:t>
            </a:r>
            <a:b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স্থিতধী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বৃদ্ধ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মহামতি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কোনোটিই নয়</a:t>
            </a:r>
            <a:b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কাবা শরিফ কোথায় অবস্থিত ?</a:t>
            </a:r>
            <a:b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মক্কায়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মদিনায়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তায়েফে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ঘ) সৌদি আরবে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1828800"/>
            <a:ext cx="12954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3505200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419600"/>
            <a:ext cx="16764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2667000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t="-2000" r="-4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762000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1541656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7526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172200" y="34290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সাংবাদিকতাকে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288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-১৮৯৬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en-US" sz="24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endParaRPr lang="en-US" sz="24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বাঁশদহ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4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9812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-১৯৫৪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endParaRPr lang="en-US" sz="24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4114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ওয়াজেদ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4290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24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মরুভাষ্কর,মহামানুষ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মহসীন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স্মার্ণানন্দিনী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t="-1000" r="-4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4196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 মুহম্মদ (স.) প্রবন্ধটি মোহাম্মদ ওয়াজেদ আলী রচিত ‘মরু ভাস্কর’ গ্রন্থ থেকে নেওয়া হয়েছে। হযরত মুহম্মদ (স.)-এর মানবীয় গুণাবলি এ প্রবন্ধে বিশ্লেষণ করা হয়েছে। হযরত ছিলেন মানুষের নবী।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0fbdfc50_19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3657600" cy="2667000"/>
          </a:xfrm>
          <a:prstGeom prst="rect">
            <a:avLst/>
          </a:prstGeom>
        </p:spPr>
      </p:pic>
      <p:pic>
        <p:nvPicPr>
          <p:cNvPr id="6" name="Picture 5" descr="4efeeefac1a037fe79365c7b8a53dd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371600"/>
            <a:ext cx="38100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533400"/>
            <a:ext cx="266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t="-2000" r="-4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3434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পক্ষে যা আচরণীয় তিনি তারই আদর্শ প্রতিষ্ঠা করে গেছেন। তিনি বিপুল ঐশ্বর্য, ক্ষমতা ও মানুষের অগাধ ভালোবাসা ও শ্রদ্ধার মধ্যে থেকেই একজন সাধারণ মানুষের মতো জীবনযাপন করে গেছেন।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বর্তমান-প্রতিদিন-bartoman-pratidin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886200" cy="2667000"/>
          </a:xfrm>
          <a:prstGeom prst="rect">
            <a:avLst/>
          </a:prstGeom>
        </p:spPr>
      </p:pic>
      <p:pic>
        <p:nvPicPr>
          <p:cNvPr id="6" name="Picture 5" descr="shohaghossain_1298023801_5-HouseOfProphet-Complet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95400"/>
            <a:ext cx="3810000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2800" y="533401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t="-2000" r="-4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2672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ক্ষমতা ও মহত্ত্ব, প্রেম ও দয়া তাঁর অজস্র চারিত্রিক গুণের মধ্যে প্রধান। তাঁর সারাজীবন মানব জাতির কল্যাণের জন্য নিয়োজিত ছিল। মানুষের শ্রেষ্ঠ আদর্শ হিসেবে তিনি তাঁর জীবন রূপায়িত করে তুলেছিলেন। 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3886200" cy="2647950"/>
          </a:xfrm>
          <a:prstGeom prst="rect">
            <a:avLst/>
          </a:prstGeom>
        </p:spPr>
      </p:pic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47800"/>
            <a:ext cx="3810000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609600"/>
            <a:ext cx="380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t="-2000" r="-4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052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 সাধনা, ত্যাগ, কল্যাণচিন্তা ছিল বিশ্বের সমগ্র মানুষের জন্য অনুকরণীয়। হযরতের মৃত্যুর পর তাঁর অনুসারীগণের মধ্যে যে বেদনা ও হতাশা দেখা দিয়েছিল তা সংবরণ করার জন্য হযরত আবুবকর (রা) মহানবী (স.)-এর জীবনের বৈশিষ্ট্য তুলে ধরে প্রচণ্ড শোককে শান্ত করেন। মানুষ হিসেবে হযরতের বৈশিষ্ট্যের আলোচনাই এ প্রবন্ধের প্রতিপাদ্য।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efeeefac1a037fe79365c7b8a53dd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3000"/>
            <a:ext cx="3581400" cy="2286000"/>
          </a:xfrm>
          <a:prstGeom prst="rect">
            <a:avLst/>
          </a:prstGeom>
        </p:spPr>
      </p:pic>
      <p:pic>
        <p:nvPicPr>
          <p:cNvPr id="6" name="Picture 5" descr="File-Photo-Khana-Ka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43000"/>
            <a:ext cx="35052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457200"/>
            <a:ext cx="3733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t="-2000" r="-4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81000"/>
            <a:ext cx="37064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167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বীরবাহু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1828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গ্রীবা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962400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রাহী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হিজরত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752600"/>
            <a:ext cx="281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শক্তিধারী</a:t>
            </a:r>
            <a:endParaRPr lang="en-US" sz="32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2819400"/>
            <a:ext cx="2514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ঘাড়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962400"/>
            <a:ext cx="2209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পথিক</a:t>
            </a:r>
            <a:endParaRPr lang="en-US" sz="32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105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পরিত্যাগ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4000"/>
            <a:ext cx="1981200" cy="1143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6" name="Picture 15" descr="untitled-11_1211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667000"/>
            <a:ext cx="1828799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7" name="Picture 16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1828799" cy="1219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  <p:pic>
        <p:nvPicPr>
          <p:cNvPr id="18" name="Picture 17" descr="1-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5029200"/>
            <a:ext cx="1905000" cy="990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t="-1000" r="-49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 Blue Flowers Wallpapers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1"/>
            <a:ext cx="2971800" cy="3733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3716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297180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24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জাগির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4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পাবনা</a:t>
            </a:r>
            <a:endParaRPr lang="en-US" sz="24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t="-2000" r="-4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609600"/>
            <a:ext cx="495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স্হিতধী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048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819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962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কুসুমকোমল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2578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পৌত্তলিক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1905000"/>
            <a:ext cx="2743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স্থিরবুদ্ধি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endParaRPr lang="en-US" sz="36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819400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জুলুম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886200"/>
            <a:ext cx="2667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নরম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4953000"/>
            <a:ext cx="2743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মূর্তিপূজক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524000"/>
            <a:ext cx="2133600" cy="1143000"/>
          </a:xfrm>
          <a:prstGeom prst="rect">
            <a:avLst/>
          </a:prstGeom>
          <a:effectLst/>
          <a:scene3d>
            <a:camera prst="obliqueTopLeft"/>
            <a:lightRig rig="threePt" dir="t"/>
          </a:scene3d>
        </p:spPr>
      </p:pic>
      <p:pic>
        <p:nvPicPr>
          <p:cNvPr id="17" name="Picture 16" descr="unnamed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694115"/>
            <a:ext cx="2209800" cy="1241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8" name="Picture 17" descr="download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962400"/>
            <a:ext cx="2209800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9" name="Picture 18" descr="563927425-H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1" y="5029200"/>
            <a:ext cx="2209800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6000" t="-2000" r="-4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57200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686800" cy="3785652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জন্মগ্রহণ করেন?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তায়েফে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রিয়াদে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পলায়ন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পরিত্যাগ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শুভসুচনা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হুদায়বিয়া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নগরী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প্রদেশ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যুদ্ধক্ষেত্র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সন্ধিক্সেত্রক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মরুভাষ্কর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কায়কোবাদ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ওয়াজেদ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sz="2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2286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4724400"/>
            <a:ext cx="3048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3810000"/>
            <a:ext cx="3048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2895600"/>
            <a:ext cx="304800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2000" r="-4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85800"/>
            <a:ext cx="4343400" cy="3733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 rot="20679314">
            <a:off x="692994" y="2556617"/>
            <a:ext cx="349541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একক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কাজ</a:t>
            </a:r>
            <a:endParaRPr lang="en-US" sz="54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029200"/>
            <a:ext cx="6096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মদিনায়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আঁধার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ঘনিয়ে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আসল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কেন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?</a:t>
            </a:r>
            <a:endParaRPr lang="en-US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t="-2000" r="-47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775" y="2144465"/>
            <a:ext cx="306840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990600"/>
            <a:ext cx="38862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990600" y="5257800"/>
            <a:ext cx="6858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এঁর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t="-1000" r="-5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425064" y="2848169"/>
            <a:ext cx="40004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4191000" cy="4038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04800" y="5029200"/>
            <a:ext cx="8229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প্রশ্নঃমহানবি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সাঃ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এঁর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মানবীয়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গুনাবলি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সম্পর্কে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অনুচ্ছেদ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লেখ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  <a:endParaRPr lang="en-US" sz="24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2000" r="-4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62200" y="1066800"/>
            <a:ext cx="4114800" cy="3733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spc="5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7000" t="-4000" r="-5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3114675" cy="434340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bliqueTop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Rectangle 5"/>
          <p:cNvSpPr/>
          <p:nvPr/>
        </p:nvSpPr>
        <p:spPr>
          <a:xfrm>
            <a:off x="381000" y="2057400"/>
            <a:ext cx="4267200" cy="246221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নবম 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4400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 বাংলা-প্রথম প্রত্র</a:t>
            </a:r>
            <a:endParaRPr lang="en-US" sz="4400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(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66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t="-2000" r="-4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05000"/>
            <a:ext cx="5300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পরিচয় বলতে পারবে।</a:t>
            </a:r>
            <a:endParaRPr lang="en-US" sz="28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গুনাবলি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জীবনাদর্শ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990600"/>
            <a:ext cx="1750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 smtClean="0">
              <a:ln w="5080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2000" r="-4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ABANDHU-2-200111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3657600" cy="31241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8" name="Picture 7" descr="image-103288-1555775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52600"/>
            <a:ext cx="36576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2514600" y="457200"/>
            <a:ext cx="419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525780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মসজিদুল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নববী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2000" r="-4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ABANDHU-2-200111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3657600" cy="259841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8" name="Picture 7" descr="image-103288-15557756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6400"/>
            <a:ext cx="3657600" cy="25592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2514600" y="457200"/>
            <a:ext cx="419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480060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সাহারা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2000" r="-4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ABANDHU-2-200111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1"/>
            <a:ext cx="3657600" cy="2438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8" name="Picture 7" descr="image-103288-15557756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6401"/>
            <a:ext cx="3657600" cy="23246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2514600" y="457200"/>
            <a:ext cx="419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472440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নগরী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2000" r="-4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ABANDHU-2-200111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428999" cy="2438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8" name="Picture 7" descr="image-103288-15557756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3657600" cy="23246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2514600" y="457200"/>
            <a:ext cx="419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502920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মসজিদুল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নববী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2000" r="-4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ABANDHU-2-200111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3733800" cy="2971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8" name="Picture 7" descr="image-103288-15557756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95400"/>
            <a:ext cx="3886200" cy="29717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2514600" y="457200"/>
            <a:ext cx="419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502920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হীরা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কুরান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274</TotalTime>
  <Words>434</Words>
  <Application>Microsoft Office PowerPoint</Application>
  <PresentationFormat>On-screen Show (4:3)</PresentationFormat>
  <Paragraphs>85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Civic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134</cp:revision>
  <dcterms:created xsi:type="dcterms:W3CDTF">2020-10-04T00:50:00Z</dcterms:created>
  <dcterms:modified xsi:type="dcterms:W3CDTF">2020-10-04T15:17:23Z</dcterms:modified>
</cp:coreProperties>
</file>