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4" r:id="rId2"/>
    <p:sldId id="257" r:id="rId3"/>
    <p:sldId id="327" r:id="rId4"/>
    <p:sldId id="328" r:id="rId5"/>
    <p:sldId id="306" r:id="rId6"/>
    <p:sldId id="307" r:id="rId7"/>
    <p:sldId id="308" r:id="rId8"/>
    <p:sldId id="309" r:id="rId9"/>
    <p:sldId id="310" r:id="rId10"/>
    <p:sldId id="323" r:id="rId11"/>
    <p:sldId id="329" r:id="rId12"/>
    <p:sldId id="330" r:id="rId13"/>
    <p:sldId id="331" r:id="rId14"/>
    <p:sldId id="332" r:id="rId15"/>
    <p:sldId id="333" r:id="rId16"/>
    <p:sldId id="334" r:id="rId17"/>
    <p:sldId id="336" r:id="rId18"/>
    <p:sldId id="335" r:id="rId19"/>
    <p:sldId id="337" r:id="rId20"/>
    <p:sldId id="338" r:id="rId21"/>
    <p:sldId id="339" r:id="rId22"/>
    <p:sldId id="316" r:id="rId23"/>
    <p:sldId id="271" r:id="rId24"/>
    <p:sldId id="266" r:id="rId25"/>
    <p:sldId id="297" r:id="rId26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E2"/>
    <a:srgbClr val="EDF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0" d="100"/>
          <a:sy n="60" d="100"/>
        </p:scale>
        <p:origin x="810" y="72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2B9E-55C0-4CFC-802F-1BBF3FF6499F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C405-FE0F-4055-9D71-45E8DF3FF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1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করেও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C405-FE0F-4055-9D71-45E8DF3FF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086600" y="0"/>
            <a:ext cx="66294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101904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2032" y="6629400"/>
            <a:ext cx="13716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Glass Partition)</a:t>
            </a:r>
            <a:endParaRPr lang="en-US" sz="8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নাম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6400"/>
            <a:ext cx="9677400" cy="476250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5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2032" y="6629400"/>
            <a:ext cx="13716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কংক্রিট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Concrete Partition)</a:t>
            </a:r>
            <a:endParaRPr lang="en-US" sz="8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নাম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39900"/>
            <a:ext cx="9448800" cy="47371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966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2032" y="6629400"/>
            <a:ext cx="13716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মেটাল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ল্যাথ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Metal lath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 Partition)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নাম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6400"/>
            <a:ext cx="6553200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80411"/>
            <a:ext cx="4933791" cy="47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2032" y="6629400"/>
            <a:ext cx="137160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অ্যাজবেস্টস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শীট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Asbestos </a:t>
            </a:r>
            <a:r>
              <a:rPr lang="en-US" sz="5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S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heet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Partition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)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নাম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84421"/>
            <a:ext cx="49530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05000"/>
            <a:ext cx="562147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2032" y="6629400"/>
            <a:ext cx="137160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জি.আই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শীট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G.I </a:t>
            </a:r>
            <a:r>
              <a:rPr lang="en-US" sz="5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S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heet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Partition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)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নাম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5334000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33600"/>
            <a:ext cx="5181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2032" y="6629400"/>
            <a:ext cx="137160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প্লাস্টার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স্ল্যাব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Plaster Slab Partition)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নাম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8" y="1664368"/>
            <a:ext cx="6035842" cy="47625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64368"/>
            <a:ext cx="5927558" cy="47625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60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7086600"/>
            <a:ext cx="137160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টিম্বার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NikoshBAN" pitchFamily="2" charset="0"/>
              </a:rPr>
              <a:t>Timber Partition)</a:t>
            </a:r>
            <a:endParaRPr lang="en-US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নাম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5410200" cy="51054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92442"/>
            <a:ext cx="5775158" cy="5089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71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0053" y="3733800"/>
            <a:ext cx="137160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ব্রিক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পাটিশনের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endParaRPr lang="en-US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37160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একক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934200"/>
            <a:ext cx="137160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ক্ষেত্রফলকে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3716000" cy="1524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প্রয়োজনীয়তা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7" b="12590"/>
          <a:stretch/>
        </p:blipFill>
        <p:spPr>
          <a:xfrm>
            <a:off x="2667000" y="1828800"/>
            <a:ext cx="8686800" cy="4800600"/>
          </a:xfrm>
          <a:prstGeom prst="rect">
            <a:avLst/>
          </a:prstGeom>
          <a:ln w="88900" cap="sq" cmpd="thickThin">
            <a:solidFill>
              <a:srgbClr val="FCC0E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7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934200"/>
            <a:ext cx="137160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3716000" cy="1524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প্রয়োজনীয়তা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914400" y="2025316"/>
            <a:ext cx="56388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25316"/>
            <a:ext cx="59436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00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6607418" y="2663167"/>
            <a:ext cx="6817817" cy="3554749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40767" y="3364555"/>
            <a:ext cx="655111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</a:t>
            </a:r>
            <a:r>
              <a:rPr lang="bn-BD" sz="1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মেইনটেন্যান্স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ট্রেড-২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মিনিট।</a:t>
            </a:r>
            <a:endParaRPr lang="en-US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674319" y="3381040"/>
            <a:ext cx="4574082" cy="2562562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1" y="36576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নীরেন্দ্র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নাথ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munshinirendranath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6900" y="47185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716130"/>
            <a:ext cx="13411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নড়িয়া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বিহারীলাল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বিদ্যালয়,নড়িয়া,শরীয়তপুর</a:t>
            </a:r>
            <a:endParaRPr lang="bn-BD" sz="36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65" y="471851"/>
            <a:ext cx="2622884" cy="2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934200"/>
            <a:ext cx="13716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সৌন্দর্যবর্ধন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3716000" cy="1524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প্রয়োজনীয়তা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828800"/>
            <a:ext cx="8305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7077670"/>
            <a:ext cx="137160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ফিক্সার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ওয়াস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বেসিন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পাইপ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স্থাপনে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সার্পোট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3716000" cy="1524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প্রয়োজনীয়তা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6019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58674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91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1236044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টিম্বার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পার্টিশনের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85816"/>
              </p:ext>
            </p:extLst>
          </p:nvPr>
        </p:nvGraphicFramePr>
        <p:xfrm>
          <a:off x="1371600" y="1447800"/>
          <a:ext cx="10744200" cy="6781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2100"/>
                <a:gridCol w="5372100"/>
              </a:tblGrid>
              <a:tr h="79769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সুবিধা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অসুবিধা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699">
                <a:tc>
                  <a:txBody>
                    <a:bodyPr/>
                    <a:lstStyle/>
                    <a:p>
                      <a:r>
                        <a:rPr lang="en-US" dirty="0" smtClean="0"/>
                        <a:t>১। </a:t>
                      </a:r>
                      <a:r>
                        <a:rPr lang="en-US" dirty="0" err="1" smtClean="0"/>
                        <a:t>শব্দ</a:t>
                      </a:r>
                      <a:r>
                        <a:rPr lang="en-US" dirty="0" smtClean="0"/>
                        <a:t> ও </a:t>
                      </a:r>
                      <a:r>
                        <a:rPr lang="en-US" dirty="0" err="1" smtClean="0"/>
                        <a:t>তাপরোধী</a:t>
                      </a:r>
                      <a:r>
                        <a:rPr lang="en-US" dirty="0" smtClean="0"/>
                        <a:t>।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১। </a:t>
                      </a:r>
                      <a:r>
                        <a:rPr lang="en-US" dirty="0" err="1" smtClean="0"/>
                        <a:t>এটি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অগ্নিরোধক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নয়</a:t>
                      </a:r>
                      <a:r>
                        <a:rPr lang="en-US" baseline="0" dirty="0" smtClean="0"/>
                        <a:t>।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699">
                <a:tc>
                  <a:txBody>
                    <a:bodyPr/>
                    <a:lstStyle/>
                    <a:p>
                      <a:r>
                        <a:rPr lang="en-US" dirty="0" smtClean="0"/>
                        <a:t>২। </a:t>
                      </a:r>
                      <a:r>
                        <a:rPr lang="en-US" dirty="0" err="1" smtClean="0"/>
                        <a:t>এটি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খুবই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হালকা</a:t>
                      </a:r>
                      <a:r>
                        <a:rPr lang="en-US" baseline="0" dirty="0" smtClean="0"/>
                        <a:t>।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২। </a:t>
                      </a:r>
                      <a:r>
                        <a:rPr lang="en-US" dirty="0" err="1" smtClean="0"/>
                        <a:t>কঠের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পার্টিশন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ব্যয়বহুল</a:t>
                      </a:r>
                      <a:r>
                        <a:rPr lang="en-US" dirty="0" smtClean="0"/>
                        <a:t>।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699">
                <a:tc>
                  <a:txBody>
                    <a:bodyPr/>
                    <a:lstStyle/>
                    <a:p>
                      <a:r>
                        <a:rPr lang="en-US" dirty="0" smtClean="0"/>
                        <a:t>৩। </a:t>
                      </a:r>
                      <a:r>
                        <a:rPr lang="en-US" dirty="0" err="1" smtClean="0"/>
                        <a:t>গৃহের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সুন্দর্য্য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বহন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করে</a:t>
                      </a:r>
                      <a:r>
                        <a:rPr lang="en-US" dirty="0" smtClean="0"/>
                        <a:t>।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৩। </a:t>
                      </a:r>
                      <a:r>
                        <a:rPr lang="en-US" dirty="0" err="1" smtClean="0"/>
                        <a:t>পোকা</a:t>
                      </a:r>
                      <a:r>
                        <a:rPr lang="en-US" baseline="0" dirty="0" smtClean="0"/>
                        <a:t> ও </a:t>
                      </a:r>
                      <a:r>
                        <a:rPr lang="en-US" baseline="0" dirty="0" err="1" smtClean="0"/>
                        <a:t>ঘুনে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ধারার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সম্ভবনা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থাকে</a:t>
                      </a:r>
                      <a:r>
                        <a:rPr lang="en-US" baseline="0" dirty="0" smtClean="0"/>
                        <a:t>।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699">
                <a:tc>
                  <a:txBody>
                    <a:bodyPr/>
                    <a:lstStyle/>
                    <a:p>
                      <a:r>
                        <a:rPr lang="en-US" dirty="0" smtClean="0"/>
                        <a:t>৪। </a:t>
                      </a:r>
                      <a:r>
                        <a:rPr lang="en-US" dirty="0" err="1" smtClean="0"/>
                        <a:t>নির্মাণ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পদ্ধতি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সহজ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৪। </a:t>
                      </a:r>
                      <a:r>
                        <a:rPr lang="en-US" dirty="0" err="1" smtClean="0"/>
                        <a:t>বিভিন্ন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কারু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কাজের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জন্য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খরচ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বেশি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97910">
                <a:tc>
                  <a:txBody>
                    <a:bodyPr/>
                    <a:lstStyle/>
                    <a:p>
                      <a:r>
                        <a:rPr lang="en-US" dirty="0" smtClean="0"/>
                        <a:t>৫। </a:t>
                      </a:r>
                      <a:r>
                        <a:rPr lang="en-US" dirty="0" err="1" smtClean="0"/>
                        <a:t>এটি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পাতলা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বলে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কম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জায়গা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দখল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করে</a:t>
                      </a:r>
                      <a:r>
                        <a:rPr lang="en-US" baseline="0" dirty="0" smtClean="0"/>
                        <a:t>।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254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৫। </a:t>
                      </a:r>
                      <a:r>
                        <a:rPr lang="en-US" dirty="0" err="1" smtClean="0"/>
                        <a:t>ধাক্কাজণিত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কম্পন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প্রতিরোধে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সক্ষম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নয়</a:t>
                      </a:r>
                      <a:r>
                        <a:rPr lang="en-US" baseline="0" dirty="0" smtClean="0"/>
                        <a:t>।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254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৬। </a:t>
                      </a:r>
                      <a:r>
                        <a:rPr lang="en-US" dirty="0" err="1" smtClean="0"/>
                        <a:t>ছাদের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ওজন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বহন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ক্ষমতা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নেই</a:t>
                      </a:r>
                      <a:r>
                        <a:rPr lang="en-US" dirty="0" smtClean="0"/>
                        <a:t>।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7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2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0200" y="457200"/>
            <a:ext cx="3886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2362200"/>
            <a:ext cx="6116105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5788" y="3229053"/>
            <a:ext cx="7471611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ওয়ালের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5788" y="4051212"/>
            <a:ext cx="8081212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পাটিশনের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7767" y="4869360"/>
            <a:ext cx="8081212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পাটিশনের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প্রয়োজণীয়তা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8400" y="64770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ব্রিক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ওয়ালের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57200"/>
            <a:ext cx="4495799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5" b="6632"/>
          <a:stretch/>
        </p:blipFill>
        <p:spPr>
          <a:xfrm>
            <a:off x="2819400" y="1524000"/>
            <a:ext cx="7755135" cy="461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8254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6156925" cy="4100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449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C00000"/>
                  </a:solidFill>
                </a:ln>
                <a:solidFill>
                  <a:srgbClr val="92D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>
                <a:solidFill>
                  <a:srgbClr val="C00000"/>
                </a:solidFill>
              </a:ln>
              <a:solidFill>
                <a:srgbClr val="92D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7" t="2990" r="2960" b="3264"/>
          <a:stretch/>
        </p:blipFill>
        <p:spPr>
          <a:xfrm>
            <a:off x="7162800" y="0"/>
            <a:ext cx="6553200" cy="822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2811" r="47435" b="2845"/>
          <a:stretch/>
        </p:blipFill>
        <p:spPr>
          <a:xfrm>
            <a:off x="0" y="0"/>
            <a:ext cx="72390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1"/>
            <a:ext cx="12954000" cy="7086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3716000" cy="914400"/>
          </a:xfrm>
          <a:solidFill>
            <a:srgbClr val="FCC0E2"/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15000" y="1973179"/>
            <a:ext cx="0" cy="4953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0" y="1973179"/>
            <a:ext cx="0" cy="4953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4724400"/>
            <a:ext cx="10820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058948">
            <a:off x="2150396" y="3616405"/>
            <a:ext cx="10030137" cy="221599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3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13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প্ল্যান</a:t>
            </a:r>
            <a:endParaRPr lang="en-US" sz="13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30542"/>
            <a:ext cx="10134600" cy="6400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3716000" cy="914400"/>
          </a:xfrm>
          <a:solidFill>
            <a:srgbClr val="FCC0E2"/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172200" y="2895600"/>
            <a:ext cx="685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295274" y="3657600"/>
            <a:ext cx="685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155406" y="2362200"/>
            <a:ext cx="685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8662737" y="3527258"/>
            <a:ext cx="685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933574" y="5448300"/>
            <a:ext cx="685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277100" y="4102768"/>
            <a:ext cx="685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0363200" y="4930942"/>
            <a:ext cx="685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3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9067800" cy="1446550"/>
          </a:xfrm>
          <a:prstGeom prst="rect">
            <a:avLst/>
          </a:prstGeom>
          <a:solidFill>
            <a:schemeClr val="bg1"/>
          </a:solidFill>
          <a:ln w="57150"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619730"/>
            <a:ext cx="10668000" cy="1200329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endParaRPr lang="en-US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14536"/>
            <a:ext cx="7696200" cy="432911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18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6608"/>
            <a:ext cx="12344400" cy="1371600"/>
          </a:xfrm>
          <a:solidFill>
            <a:srgbClr val="FCC0E2"/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12344400" cy="5431156"/>
          </a:xfrm>
        </p:spPr>
        <p:txBody>
          <a:bodyPr/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পার্টিশন</a:t>
            </a:r>
            <a:r>
              <a:rPr lang="en-US" sz="3200" dirty="0" smtClean="0"/>
              <a:t> </a:t>
            </a:r>
            <a:r>
              <a:rPr lang="en-US" sz="3200" dirty="0" err="1" smtClean="0"/>
              <a:t>ওয়াল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২। </a:t>
            </a:r>
            <a:r>
              <a:rPr lang="en-US" sz="3200" dirty="0" err="1" smtClean="0"/>
              <a:t>বিভিন্ন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পার্টিশনের</a:t>
            </a:r>
            <a:r>
              <a:rPr lang="en-US" sz="3200" dirty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  <a:p>
            <a:r>
              <a:rPr lang="en-US" sz="3200" dirty="0"/>
              <a:t>৩</a:t>
            </a:r>
            <a:r>
              <a:rPr lang="en-US" sz="3200" dirty="0" smtClean="0"/>
              <a:t>। </a:t>
            </a:r>
            <a:r>
              <a:rPr lang="en-US" sz="3200" dirty="0" err="1"/>
              <a:t>বিভিন্ন</a:t>
            </a:r>
            <a:r>
              <a:rPr lang="en-US" sz="3200" dirty="0"/>
              <a:t> </a:t>
            </a:r>
            <a:r>
              <a:rPr lang="en-US" sz="3200" dirty="0" err="1"/>
              <a:t>প্রকার</a:t>
            </a:r>
            <a:r>
              <a:rPr lang="en-US" sz="3200" dirty="0"/>
              <a:t> </a:t>
            </a:r>
            <a:r>
              <a:rPr lang="en-US" sz="3200" dirty="0" err="1"/>
              <a:t>পার্টিশনের</a:t>
            </a:r>
            <a:r>
              <a:rPr lang="en-US" sz="3200" dirty="0"/>
              <a:t> </a:t>
            </a:r>
            <a:r>
              <a:rPr lang="en-US" sz="3200" dirty="0" err="1"/>
              <a:t>সংক্ষিপ্ত</a:t>
            </a:r>
            <a:r>
              <a:rPr lang="en-US" sz="3200" dirty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৪। </a:t>
            </a:r>
            <a:r>
              <a:rPr lang="en-US" sz="3200" dirty="0" err="1" smtClean="0"/>
              <a:t>পার্টিশনের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প্রয়োজনীয়তা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৫। </a:t>
            </a:r>
            <a:r>
              <a:rPr lang="en-US" sz="3200" dirty="0" err="1" smtClean="0"/>
              <a:t>পার্টিশনের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সুবিধা</a:t>
            </a:r>
            <a:r>
              <a:rPr lang="en-US" sz="3200" dirty="0" smtClean="0"/>
              <a:t> ও </a:t>
            </a:r>
            <a:r>
              <a:rPr lang="en-US" sz="3200" dirty="0" err="1" smtClean="0"/>
              <a:t>অসুবিধা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2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779" y="474648"/>
            <a:ext cx="12344400" cy="123676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কী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?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62689" y="5257800"/>
            <a:ext cx="13174579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ইট,কাঠ,কংক্রিট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আভ্যন্তরীণ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594">
            <a:off x="4149270" y="1925140"/>
            <a:ext cx="6642501" cy="3174795"/>
          </a:xfrm>
          <a:prstGeom prst="rect">
            <a:avLst/>
          </a:prstGeom>
        </p:spPr>
      </p:pic>
      <p:sp>
        <p:nvSpPr>
          <p:cNvPr id="6" name="Circular Arrow 5"/>
          <p:cNvSpPr/>
          <p:nvPr/>
        </p:nvSpPr>
        <p:spPr>
          <a:xfrm rot="19795469">
            <a:off x="-99700" y="2648668"/>
            <a:ext cx="8961272" cy="4142848"/>
          </a:xfrm>
          <a:prstGeom prst="circularArrow">
            <a:avLst>
              <a:gd name="adj1" fmla="val 5105"/>
              <a:gd name="adj2" fmla="val 1123135"/>
              <a:gd name="adj3" fmla="val 20465056"/>
              <a:gd name="adj4" fmla="val 10668837"/>
              <a:gd name="adj5" fmla="val 5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0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নাম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81113"/>
            <a:ext cx="9372600" cy="4886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438400" y="6718656"/>
            <a:ext cx="9677400" cy="1107996"/>
          </a:xfrm>
          <a:prstGeom prst="rect">
            <a:avLst/>
          </a:prstGeom>
          <a:solidFill>
            <a:srgbClr val="FCC0E2"/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ব্রিক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Brick Partition)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6400800"/>
            <a:ext cx="13716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1254008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পার্টিশন</a:t>
            </a:r>
            <a:r>
              <a:rPr lang="en-US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6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Hollow Block)</a:t>
            </a:r>
            <a:endParaRPr lang="en-US" sz="6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9758" y="304800"/>
            <a:ext cx="123444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বিভিন্ন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ধরণের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পার্টিশনের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নাম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96453"/>
            <a:ext cx="5257800" cy="44757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76400"/>
            <a:ext cx="5257800" cy="449580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16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414</Words>
  <Application>Microsoft Office PowerPoint</Application>
  <PresentationFormat>Custom</PresentationFormat>
  <Paragraphs>76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চিত্রটি লক্ষ কর এবং চিন্তা কর</vt:lpstr>
      <vt:lpstr>পার্টিশন ব্যবহার করা হয়েছে</vt:lpstr>
      <vt:lpstr>PowerPoint Presentation</vt:lpstr>
      <vt:lpstr>শিক্ষণ ফল</vt:lpstr>
      <vt:lpstr>পার্টিশন কী?</vt:lpstr>
      <vt:lpstr>বিভিন্ন ধরণের পার্টিশনের নাম</vt:lpstr>
      <vt:lpstr>বিভিন্ন ধরণের পার্টিশনের নাম</vt:lpstr>
      <vt:lpstr>বিভিন্ন ধরণের পার্টিশনের নাম</vt:lpstr>
      <vt:lpstr>বিভিন্ন ধরণের পার্টিশনের নাম</vt:lpstr>
      <vt:lpstr>বিভিন্ন ধরণের পার্টিশনের নাম</vt:lpstr>
      <vt:lpstr>বিভিন্ন ধরণের পার্টিশনের নাম</vt:lpstr>
      <vt:lpstr>বিভিন্ন ধরণের পার্টিশনের নাম</vt:lpstr>
      <vt:lpstr>বিভিন্ন ধরণের পার্টিশনের নাম</vt:lpstr>
      <vt:lpstr>বিভিন্ন ধরণের পার্টিশনের নাম</vt:lpstr>
      <vt:lpstr>একক কাজ</vt:lpstr>
      <vt:lpstr>পার্টিশনের প্রয়োজনীয়তা</vt:lpstr>
      <vt:lpstr>পার্টিশনের প্রয়োজনীয়তা</vt:lpstr>
      <vt:lpstr>পার্টিশনের প্রয়োজনীয়তা</vt:lpstr>
      <vt:lpstr>পার্টিশনের প্রয়োজনীয়তা</vt:lpstr>
      <vt:lpstr>টিম্বার পার্টিশনের সুবিধা ও অসুবিধা সমূহ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Windows User</cp:lastModifiedBy>
  <cp:revision>312</cp:revision>
  <dcterms:created xsi:type="dcterms:W3CDTF">2006-08-16T00:00:00Z</dcterms:created>
  <dcterms:modified xsi:type="dcterms:W3CDTF">2020-10-03T18:20:57Z</dcterms:modified>
</cp:coreProperties>
</file>