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16" r:id="rId2"/>
    <p:sldId id="317" r:id="rId3"/>
    <p:sldId id="318" r:id="rId4"/>
    <p:sldId id="325" r:id="rId5"/>
    <p:sldId id="320" r:id="rId6"/>
    <p:sldId id="322" r:id="rId7"/>
    <p:sldId id="321" r:id="rId8"/>
    <p:sldId id="323" r:id="rId9"/>
    <p:sldId id="324" r:id="rId10"/>
    <p:sldId id="326" r:id="rId11"/>
    <p:sldId id="327" r:id="rId12"/>
    <p:sldId id="328" r:id="rId13"/>
    <p:sldId id="329" r:id="rId14"/>
    <p:sldId id="33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xmlns="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7E1C80"/>
    <a:srgbClr val="008000"/>
    <a:srgbClr val="0C8E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AC8180-F1B9-4353-9B88-B39052662539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B23BCE5-551F-4F57-B528-AA194302067A}">
      <dgm:prSet phldrT="[Text]"/>
      <dgm:spPr/>
      <dgm:t>
        <a:bodyPr/>
        <a:lstStyle/>
        <a:p>
          <a:endParaRPr lang="en-US" dirty="0"/>
        </a:p>
      </dgm:t>
    </dgm:pt>
    <dgm:pt modelId="{EDEC31B4-8B81-4020-9CD8-396C8D12C23E}" type="parTrans" cxnId="{5AA82726-E498-4610-9B2D-338B25E3E586}">
      <dgm:prSet/>
      <dgm:spPr/>
      <dgm:t>
        <a:bodyPr/>
        <a:lstStyle/>
        <a:p>
          <a:endParaRPr lang="en-US"/>
        </a:p>
      </dgm:t>
    </dgm:pt>
    <dgm:pt modelId="{3F5C4A2E-D6D0-4358-A9BE-B95FE4C8F85E}" type="sibTrans" cxnId="{5AA82726-E498-4610-9B2D-338B25E3E586}">
      <dgm:prSet/>
      <dgm:spPr/>
      <dgm:t>
        <a:bodyPr/>
        <a:lstStyle/>
        <a:p>
          <a:endParaRPr lang="en-US"/>
        </a:p>
      </dgm:t>
    </dgm:pt>
    <dgm:pt modelId="{393E6893-1176-41B0-9ADF-C5F68759144D}">
      <dgm:prSet phldrT="[Text]"/>
      <dgm:spPr/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B13E021-49B0-464B-9530-3A913DA156E0}" type="parTrans" cxnId="{B7C4AE50-0F1A-4388-A8CC-F2692DBF0AB7}">
      <dgm:prSet/>
      <dgm:spPr/>
      <dgm:t>
        <a:bodyPr/>
        <a:lstStyle/>
        <a:p>
          <a:endParaRPr lang="en-US"/>
        </a:p>
      </dgm:t>
    </dgm:pt>
    <dgm:pt modelId="{3FE0FFC0-74B6-46BF-B58F-6FD4F0610054}" type="sibTrans" cxnId="{B7C4AE50-0F1A-4388-A8CC-F2692DBF0AB7}">
      <dgm:prSet/>
      <dgm:spPr/>
      <dgm:t>
        <a:bodyPr/>
        <a:lstStyle/>
        <a:p>
          <a:endParaRPr lang="en-US"/>
        </a:p>
      </dgm:t>
    </dgm:pt>
    <dgm:pt modelId="{321BD985-9193-46E0-A365-D2C5CA553BE3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/>
          </a:r>
          <a:br>
            <a:rPr lang="en-US" dirty="0" smtClean="0">
              <a:latin typeface="NikoshBAN" pitchFamily="2" charset="0"/>
              <a:cs typeface="NikoshBAN" pitchFamily="2" charset="0"/>
            </a:rPr>
          </a:br>
          <a:endParaRPr lang="en-US" dirty="0"/>
        </a:p>
      </dgm:t>
    </dgm:pt>
    <dgm:pt modelId="{8A75084E-B993-464E-A4E6-BE561FD980A3}" type="parTrans" cxnId="{F0A7F045-7BC1-4D44-9BD5-1655EF4E071B}">
      <dgm:prSet/>
      <dgm:spPr/>
      <dgm:t>
        <a:bodyPr/>
        <a:lstStyle/>
        <a:p>
          <a:endParaRPr lang="en-US"/>
        </a:p>
      </dgm:t>
    </dgm:pt>
    <dgm:pt modelId="{113B100E-AB93-4369-BE86-79C0106DDA0F}" type="sibTrans" cxnId="{F0A7F045-7BC1-4D44-9BD5-1655EF4E071B}">
      <dgm:prSet/>
      <dgm:spPr/>
      <dgm:t>
        <a:bodyPr/>
        <a:lstStyle/>
        <a:p>
          <a:endParaRPr lang="en-US"/>
        </a:p>
      </dgm:t>
    </dgm:pt>
    <dgm:pt modelId="{35BA2E76-0A96-46C3-83B0-2A0DF369D01E}">
      <dgm:prSet phldrT="[Text]"/>
      <dgm:spPr/>
      <dgm:t>
        <a:bodyPr/>
        <a:lstStyle/>
        <a:p>
          <a:endParaRPr lang="en-US" dirty="0"/>
        </a:p>
      </dgm:t>
    </dgm:pt>
    <dgm:pt modelId="{DCE5C2ED-0B36-4658-B1F2-CD693652130A}" type="parTrans" cxnId="{3A26795D-EE75-474A-A429-12694A393CB6}">
      <dgm:prSet/>
      <dgm:spPr/>
      <dgm:t>
        <a:bodyPr/>
        <a:lstStyle/>
        <a:p>
          <a:endParaRPr lang="en-US"/>
        </a:p>
      </dgm:t>
    </dgm:pt>
    <dgm:pt modelId="{62AEEE6F-73B4-44ED-B3BD-5A7BC30413B1}" type="sibTrans" cxnId="{3A26795D-EE75-474A-A429-12694A393CB6}">
      <dgm:prSet/>
      <dgm:spPr/>
      <dgm:t>
        <a:bodyPr/>
        <a:lstStyle/>
        <a:p>
          <a:endParaRPr lang="en-US"/>
        </a:p>
      </dgm:t>
    </dgm:pt>
    <dgm:pt modelId="{9094623E-573C-4E9B-A23D-21B624BC3287}">
      <dgm:prSet phldrT="[Text]"/>
      <dgm:spPr/>
      <dgm:t>
        <a:bodyPr/>
        <a:lstStyle/>
        <a:p>
          <a:endParaRPr lang="en-US" dirty="0"/>
        </a:p>
      </dgm:t>
    </dgm:pt>
    <dgm:pt modelId="{2FB76CFD-67C5-49EA-BEF1-9802D34BDE82}" type="parTrans" cxnId="{128436C3-C421-449B-9B72-2F0CEC671895}">
      <dgm:prSet/>
      <dgm:spPr/>
      <dgm:t>
        <a:bodyPr/>
        <a:lstStyle/>
        <a:p>
          <a:endParaRPr lang="en-US"/>
        </a:p>
      </dgm:t>
    </dgm:pt>
    <dgm:pt modelId="{A54FCDEB-BA3C-4A5D-8DB9-B047F5A69E38}" type="sibTrans" cxnId="{128436C3-C421-449B-9B72-2F0CEC671895}">
      <dgm:prSet/>
      <dgm:spPr/>
      <dgm:t>
        <a:bodyPr/>
        <a:lstStyle/>
        <a:p>
          <a:endParaRPr lang="en-US"/>
        </a:p>
      </dgm:t>
    </dgm:pt>
    <dgm:pt modelId="{DD8FC038-FFEE-44B5-B90F-4AD1C881E284}" type="pres">
      <dgm:prSet presAssocID="{6CAC8180-F1B9-4353-9B88-B3905266253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FA2A6A6-1F39-4DD6-9EE7-FB166319B6A4}" type="pres">
      <dgm:prSet presAssocID="{DB23BCE5-551F-4F57-B528-AA194302067A}" presName="centerShape" presStyleLbl="node0" presStyleIdx="0" presStyleCnt="1" custScaleX="177003" custScaleY="163388"/>
      <dgm:spPr/>
    </dgm:pt>
    <dgm:pt modelId="{E82D7656-7CE4-4BD2-9990-A4871111404B}" type="pres">
      <dgm:prSet presAssocID="{1B13E021-49B0-464B-9530-3A913DA156E0}" presName="Name9" presStyleLbl="parChTrans1D2" presStyleIdx="0" presStyleCnt="4"/>
      <dgm:spPr/>
    </dgm:pt>
    <dgm:pt modelId="{C90EB141-CDAF-4B9F-A575-AE26373F85F1}" type="pres">
      <dgm:prSet presAssocID="{1B13E021-49B0-464B-9530-3A913DA156E0}" presName="connTx" presStyleLbl="parChTrans1D2" presStyleIdx="0" presStyleCnt="4"/>
      <dgm:spPr/>
    </dgm:pt>
    <dgm:pt modelId="{B2040636-B486-44A3-A042-1FF72738075F}" type="pres">
      <dgm:prSet presAssocID="{393E6893-1176-41B0-9ADF-C5F68759144D}" presName="node" presStyleLbl="node1" presStyleIdx="0" presStyleCnt="4" custScaleX="101713" custScaleY="99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51DA5-3AB4-4B2E-B945-FD0647EDD84C}" type="pres">
      <dgm:prSet presAssocID="{8A75084E-B993-464E-A4E6-BE561FD980A3}" presName="Name9" presStyleLbl="parChTrans1D2" presStyleIdx="1" presStyleCnt="4"/>
      <dgm:spPr/>
    </dgm:pt>
    <dgm:pt modelId="{FF7D0B14-8AE7-4807-B6D0-F845585B02D4}" type="pres">
      <dgm:prSet presAssocID="{8A75084E-B993-464E-A4E6-BE561FD980A3}" presName="connTx" presStyleLbl="parChTrans1D2" presStyleIdx="1" presStyleCnt="4"/>
      <dgm:spPr/>
    </dgm:pt>
    <dgm:pt modelId="{6EE1EA6E-3686-4DFF-9E59-F339A47A8CE4}" type="pres">
      <dgm:prSet presAssocID="{321BD985-9193-46E0-A365-D2C5CA553BE3}" presName="node" presStyleLbl="node1" presStyleIdx="1" presStyleCnt="4" custScaleX="101713" custScaleY="99944" custRadScaleRad="107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11FB1-F6C9-4925-93DA-FEAA464A7B1E}" type="pres">
      <dgm:prSet presAssocID="{DCE5C2ED-0B36-4658-B1F2-CD693652130A}" presName="Name9" presStyleLbl="parChTrans1D2" presStyleIdx="2" presStyleCnt="4"/>
      <dgm:spPr/>
    </dgm:pt>
    <dgm:pt modelId="{ED26E635-E945-4241-B5DB-B4A39D81944A}" type="pres">
      <dgm:prSet presAssocID="{DCE5C2ED-0B36-4658-B1F2-CD693652130A}" presName="connTx" presStyleLbl="parChTrans1D2" presStyleIdx="2" presStyleCnt="4"/>
      <dgm:spPr/>
    </dgm:pt>
    <dgm:pt modelId="{BB537FED-99AB-44E2-B483-B206C2AC31B1}" type="pres">
      <dgm:prSet presAssocID="{35BA2E76-0A96-46C3-83B0-2A0DF369D0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958FC-383D-4048-B21F-3231C36D5C73}" type="pres">
      <dgm:prSet presAssocID="{2FB76CFD-67C5-49EA-BEF1-9802D34BDE82}" presName="Name9" presStyleLbl="parChTrans1D2" presStyleIdx="3" presStyleCnt="4"/>
      <dgm:spPr/>
    </dgm:pt>
    <dgm:pt modelId="{33FA95E9-B0F4-47AB-8DBB-F6D64589AEBD}" type="pres">
      <dgm:prSet presAssocID="{2FB76CFD-67C5-49EA-BEF1-9802D34BDE82}" presName="connTx" presStyleLbl="parChTrans1D2" presStyleIdx="3" presStyleCnt="4"/>
      <dgm:spPr/>
    </dgm:pt>
    <dgm:pt modelId="{11000E33-23FD-4EAB-A766-180E65E77C25}" type="pres">
      <dgm:prSet presAssocID="{9094623E-573C-4E9B-A23D-21B624BC3287}" presName="node" presStyleLbl="node1" presStyleIdx="3" presStyleCnt="4" custRadScaleRad="109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5B31FF-8C25-47D1-AE73-0D46D741D04D}" type="presOf" srcId="{1B13E021-49B0-464B-9530-3A913DA156E0}" destId="{C90EB141-CDAF-4B9F-A575-AE26373F85F1}" srcOrd="1" destOrd="0" presId="urn:microsoft.com/office/officeart/2005/8/layout/radial1"/>
    <dgm:cxn modelId="{3A26795D-EE75-474A-A429-12694A393CB6}" srcId="{DB23BCE5-551F-4F57-B528-AA194302067A}" destId="{35BA2E76-0A96-46C3-83B0-2A0DF369D01E}" srcOrd="2" destOrd="0" parTransId="{DCE5C2ED-0B36-4658-B1F2-CD693652130A}" sibTransId="{62AEEE6F-73B4-44ED-B3BD-5A7BC30413B1}"/>
    <dgm:cxn modelId="{7DCDE4C2-C7F6-4F81-ABC1-F885B501EB05}" type="presOf" srcId="{DCE5C2ED-0B36-4658-B1F2-CD693652130A}" destId="{ED26E635-E945-4241-B5DB-B4A39D81944A}" srcOrd="1" destOrd="0" presId="urn:microsoft.com/office/officeart/2005/8/layout/radial1"/>
    <dgm:cxn modelId="{C143C093-6D4D-49A7-A5C7-33B623F99BFF}" type="presOf" srcId="{9094623E-573C-4E9B-A23D-21B624BC3287}" destId="{11000E33-23FD-4EAB-A766-180E65E77C25}" srcOrd="0" destOrd="0" presId="urn:microsoft.com/office/officeart/2005/8/layout/radial1"/>
    <dgm:cxn modelId="{F0A7F045-7BC1-4D44-9BD5-1655EF4E071B}" srcId="{DB23BCE5-551F-4F57-B528-AA194302067A}" destId="{321BD985-9193-46E0-A365-D2C5CA553BE3}" srcOrd="1" destOrd="0" parTransId="{8A75084E-B993-464E-A4E6-BE561FD980A3}" sibTransId="{113B100E-AB93-4369-BE86-79C0106DDA0F}"/>
    <dgm:cxn modelId="{5AA82726-E498-4610-9B2D-338B25E3E586}" srcId="{6CAC8180-F1B9-4353-9B88-B39052662539}" destId="{DB23BCE5-551F-4F57-B528-AA194302067A}" srcOrd="0" destOrd="0" parTransId="{EDEC31B4-8B81-4020-9CD8-396C8D12C23E}" sibTransId="{3F5C4A2E-D6D0-4358-A9BE-B95FE4C8F85E}"/>
    <dgm:cxn modelId="{6BADB0EB-3534-4279-B845-EFAC6ACA9E89}" type="presOf" srcId="{2FB76CFD-67C5-49EA-BEF1-9802D34BDE82}" destId="{33FA95E9-B0F4-47AB-8DBB-F6D64589AEBD}" srcOrd="1" destOrd="0" presId="urn:microsoft.com/office/officeart/2005/8/layout/radial1"/>
    <dgm:cxn modelId="{8DD4A40D-41F2-4F70-9BC0-0F42FF1D0859}" type="presOf" srcId="{1B13E021-49B0-464B-9530-3A913DA156E0}" destId="{E82D7656-7CE4-4BD2-9990-A4871111404B}" srcOrd="0" destOrd="0" presId="urn:microsoft.com/office/officeart/2005/8/layout/radial1"/>
    <dgm:cxn modelId="{ABB9086A-36B1-4242-BB43-5A004CD457A2}" type="presOf" srcId="{393E6893-1176-41B0-9ADF-C5F68759144D}" destId="{B2040636-B486-44A3-A042-1FF72738075F}" srcOrd="0" destOrd="0" presId="urn:microsoft.com/office/officeart/2005/8/layout/radial1"/>
    <dgm:cxn modelId="{29117A35-2EA7-428D-A8E0-E52B9F533006}" type="presOf" srcId="{8A75084E-B993-464E-A4E6-BE561FD980A3}" destId="{FF7D0B14-8AE7-4807-B6D0-F845585B02D4}" srcOrd="1" destOrd="0" presId="urn:microsoft.com/office/officeart/2005/8/layout/radial1"/>
    <dgm:cxn modelId="{6475F18F-639C-4E24-9687-7AB28137B497}" type="presOf" srcId="{8A75084E-B993-464E-A4E6-BE561FD980A3}" destId="{90351DA5-3AB4-4B2E-B945-FD0647EDD84C}" srcOrd="0" destOrd="0" presId="urn:microsoft.com/office/officeart/2005/8/layout/radial1"/>
    <dgm:cxn modelId="{65DBE6CE-F66C-4148-8D0A-AD19DBCE58A5}" type="presOf" srcId="{DCE5C2ED-0B36-4658-B1F2-CD693652130A}" destId="{7D411FB1-F6C9-4925-93DA-FEAA464A7B1E}" srcOrd="0" destOrd="0" presId="urn:microsoft.com/office/officeart/2005/8/layout/radial1"/>
    <dgm:cxn modelId="{6517F498-DB55-46DA-814E-38142FEF79CF}" type="presOf" srcId="{321BD985-9193-46E0-A365-D2C5CA553BE3}" destId="{6EE1EA6E-3686-4DFF-9E59-F339A47A8CE4}" srcOrd="0" destOrd="0" presId="urn:microsoft.com/office/officeart/2005/8/layout/radial1"/>
    <dgm:cxn modelId="{66412845-95CC-4A65-B256-24B4B6D93EC0}" type="presOf" srcId="{2FB76CFD-67C5-49EA-BEF1-9802D34BDE82}" destId="{F57958FC-383D-4048-B21F-3231C36D5C73}" srcOrd="0" destOrd="0" presId="urn:microsoft.com/office/officeart/2005/8/layout/radial1"/>
    <dgm:cxn modelId="{B7C4AE50-0F1A-4388-A8CC-F2692DBF0AB7}" srcId="{DB23BCE5-551F-4F57-B528-AA194302067A}" destId="{393E6893-1176-41B0-9ADF-C5F68759144D}" srcOrd="0" destOrd="0" parTransId="{1B13E021-49B0-464B-9530-3A913DA156E0}" sibTransId="{3FE0FFC0-74B6-46BF-B58F-6FD4F0610054}"/>
    <dgm:cxn modelId="{6869C0B4-87B6-4C90-B2D8-7E9696D4011A}" type="presOf" srcId="{35BA2E76-0A96-46C3-83B0-2A0DF369D01E}" destId="{BB537FED-99AB-44E2-B483-B206C2AC31B1}" srcOrd="0" destOrd="0" presId="urn:microsoft.com/office/officeart/2005/8/layout/radial1"/>
    <dgm:cxn modelId="{128436C3-C421-449B-9B72-2F0CEC671895}" srcId="{DB23BCE5-551F-4F57-B528-AA194302067A}" destId="{9094623E-573C-4E9B-A23D-21B624BC3287}" srcOrd="3" destOrd="0" parTransId="{2FB76CFD-67C5-49EA-BEF1-9802D34BDE82}" sibTransId="{A54FCDEB-BA3C-4A5D-8DB9-B047F5A69E38}"/>
    <dgm:cxn modelId="{D5339460-0D51-4A83-B5B6-D7288C3F03EE}" type="presOf" srcId="{6CAC8180-F1B9-4353-9B88-B39052662539}" destId="{DD8FC038-FFEE-44B5-B90F-4AD1C881E284}" srcOrd="0" destOrd="0" presId="urn:microsoft.com/office/officeart/2005/8/layout/radial1"/>
    <dgm:cxn modelId="{A4F9C37E-D6F2-4B65-ABE4-3FB2000CE4B5}" type="presOf" srcId="{DB23BCE5-551F-4F57-B528-AA194302067A}" destId="{7FA2A6A6-1F39-4DD6-9EE7-FB166319B6A4}" srcOrd="0" destOrd="0" presId="urn:microsoft.com/office/officeart/2005/8/layout/radial1"/>
    <dgm:cxn modelId="{856333DB-448B-4C26-A81E-AF272A777BF2}" type="presParOf" srcId="{DD8FC038-FFEE-44B5-B90F-4AD1C881E284}" destId="{7FA2A6A6-1F39-4DD6-9EE7-FB166319B6A4}" srcOrd="0" destOrd="0" presId="urn:microsoft.com/office/officeart/2005/8/layout/radial1"/>
    <dgm:cxn modelId="{218F3093-1454-472F-9C74-3723BBC8C31B}" type="presParOf" srcId="{DD8FC038-FFEE-44B5-B90F-4AD1C881E284}" destId="{E82D7656-7CE4-4BD2-9990-A4871111404B}" srcOrd="1" destOrd="0" presId="urn:microsoft.com/office/officeart/2005/8/layout/radial1"/>
    <dgm:cxn modelId="{E1615A1B-3364-4611-B42A-5243FCFC34EA}" type="presParOf" srcId="{E82D7656-7CE4-4BD2-9990-A4871111404B}" destId="{C90EB141-CDAF-4B9F-A575-AE26373F85F1}" srcOrd="0" destOrd="0" presId="urn:microsoft.com/office/officeart/2005/8/layout/radial1"/>
    <dgm:cxn modelId="{0C99B902-5FCB-4362-9D65-2FE9800FB056}" type="presParOf" srcId="{DD8FC038-FFEE-44B5-B90F-4AD1C881E284}" destId="{B2040636-B486-44A3-A042-1FF72738075F}" srcOrd="2" destOrd="0" presId="urn:microsoft.com/office/officeart/2005/8/layout/radial1"/>
    <dgm:cxn modelId="{4BE5F370-EED0-482D-B653-B6C0C32528C8}" type="presParOf" srcId="{DD8FC038-FFEE-44B5-B90F-4AD1C881E284}" destId="{90351DA5-3AB4-4B2E-B945-FD0647EDD84C}" srcOrd="3" destOrd="0" presId="urn:microsoft.com/office/officeart/2005/8/layout/radial1"/>
    <dgm:cxn modelId="{93E6F5A6-2F97-4999-BFCD-B4FD34014BFB}" type="presParOf" srcId="{90351DA5-3AB4-4B2E-B945-FD0647EDD84C}" destId="{FF7D0B14-8AE7-4807-B6D0-F845585B02D4}" srcOrd="0" destOrd="0" presId="urn:microsoft.com/office/officeart/2005/8/layout/radial1"/>
    <dgm:cxn modelId="{2ACEA6A8-7BF3-4B9A-AAB2-3AB24ED4B269}" type="presParOf" srcId="{DD8FC038-FFEE-44B5-B90F-4AD1C881E284}" destId="{6EE1EA6E-3686-4DFF-9E59-F339A47A8CE4}" srcOrd="4" destOrd="0" presId="urn:microsoft.com/office/officeart/2005/8/layout/radial1"/>
    <dgm:cxn modelId="{A7EEF038-2B87-4DA0-92A9-B9825753016D}" type="presParOf" srcId="{DD8FC038-FFEE-44B5-B90F-4AD1C881E284}" destId="{7D411FB1-F6C9-4925-93DA-FEAA464A7B1E}" srcOrd="5" destOrd="0" presId="urn:microsoft.com/office/officeart/2005/8/layout/radial1"/>
    <dgm:cxn modelId="{6B560C41-50A1-4D25-8ED1-663C8A4C1E25}" type="presParOf" srcId="{7D411FB1-F6C9-4925-93DA-FEAA464A7B1E}" destId="{ED26E635-E945-4241-B5DB-B4A39D81944A}" srcOrd="0" destOrd="0" presId="urn:microsoft.com/office/officeart/2005/8/layout/radial1"/>
    <dgm:cxn modelId="{90E8E907-D5F0-4AB8-85E9-A4249F0842C8}" type="presParOf" srcId="{DD8FC038-FFEE-44B5-B90F-4AD1C881E284}" destId="{BB537FED-99AB-44E2-B483-B206C2AC31B1}" srcOrd="6" destOrd="0" presId="urn:microsoft.com/office/officeart/2005/8/layout/radial1"/>
    <dgm:cxn modelId="{F63136AC-2124-4BA9-8BF6-287EEE6796AF}" type="presParOf" srcId="{DD8FC038-FFEE-44B5-B90F-4AD1C881E284}" destId="{F57958FC-383D-4048-B21F-3231C36D5C73}" srcOrd="7" destOrd="0" presId="urn:microsoft.com/office/officeart/2005/8/layout/radial1"/>
    <dgm:cxn modelId="{4D2997FF-AE83-48C9-A8D6-231A98511372}" type="presParOf" srcId="{F57958FC-383D-4048-B21F-3231C36D5C73}" destId="{33FA95E9-B0F4-47AB-8DBB-F6D64589AEBD}" srcOrd="0" destOrd="0" presId="urn:microsoft.com/office/officeart/2005/8/layout/radial1"/>
    <dgm:cxn modelId="{D91C452B-880F-41F9-9842-C6237DD9E099}" type="presParOf" srcId="{DD8FC038-FFEE-44B5-B90F-4AD1C881E284}" destId="{11000E33-23FD-4EAB-A766-180E65E77C25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52EE-6E2A-43BD-8FB0-F4D648942586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35723-B081-479B-A1F4-F3EC68D87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23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35723-B081-479B-A1F4-F3EC68D8711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CD623-1C0F-4380-8264-FCD905F1357F}" type="datetimeFigureOut">
              <a:rPr lang="en-US" smtClean="0"/>
              <a:pPr/>
              <a:t>03-Oct-20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FDB9E9-5214-4E5E-82F1-66DD09538A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3400" y="0"/>
            <a:ext cx="8610600" cy="3124200"/>
            <a:chOff x="533400" y="0"/>
            <a:chExt cx="8610600" cy="3124200"/>
          </a:xfrm>
        </p:grpSpPr>
        <p:sp>
          <p:nvSpPr>
            <p:cNvPr id="7" name="Oval 6"/>
            <p:cNvSpPr/>
            <p:nvPr/>
          </p:nvSpPr>
          <p:spPr>
            <a:xfrm>
              <a:off x="609600" y="0"/>
              <a:ext cx="8534400" cy="3124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" y="339566"/>
              <a:ext cx="8153400" cy="278463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17000" b="1" spc="50" dirty="0" err="1">
                  <a:ln w="11430"/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17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335427"/>
            <a:ext cx="4191000" cy="430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5277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81400" y="685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শাপলা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2971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3124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3200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জবা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0" y="5638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চামেলী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2514600" cy="646331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শাপলা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2514600" cy="646331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গোলাপ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733800"/>
            <a:ext cx="2514600" cy="646331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চামেলী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44869"/>
            <a:ext cx="2514600" cy="646331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জবা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657600" y="152400"/>
            <a:ext cx="2667000" cy="1474350"/>
            <a:chOff x="3657600" y="786825"/>
            <a:chExt cx="2667000" cy="1474350"/>
          </a:xfrm>
        </p:grpSpPr>
        <p:grpSp>
          <p:nvGrpSpPr>
            <p:cNvPr id="17" name="Group 16"/>
            <p:cNvGrpSpPr/>
            <p:nvPr/>
          </p:nvGrpSpPr>
          <p:grpSpPr>
            <a:xfrm>
              <a:off x="3657600" y="838200"/>
              <a:ext cx="838200" cy="1422975"/>
              <a:chOff x="3657600" y="838200"/>
              <a:chExt cx="838200" cy="142297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5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7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486400" y="786825"/>
              <a:ext cx="838200" cy="1422975"/>
              <a:chOff x="3657600" y="838200"/>
              <a:chExt cx="838200" cy="1422975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5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9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4724400" y="1524000"/>
              <a:ext cx="609600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4953000" y="13716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953000" y="16764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429000" y="1600200"/>
            <a:ext cx="2667000" cy="1474350"/>
            <a:chOff x="3657600" y="786825"/>
            <a:chExt cx="2667000" cy="1474350"/>
          </a:xfrm>
        </p:grpSpPr>
        <p:grpSp>
          <p:nvGrpSpPr>
            <p:cNvPr id="32" name="Group 16"/>
            <p:cNvGrpSpPr/>
            <p:nvPr/>
          </p:nvGrpSpPr>
          <p:grpSpPr>
            <a:xfrm>
              <a:off x="3657600" y="838200"/>
              <a:ext cx="838200" cy="1422975"/>
              <a:chOff x="3657600" y="838200"/>
              <a:chExt cx="838200" cy="142297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4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5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33" name="Group 17"/>
            <p:cNvGrpSpPr/>
            <p:nvPr/>
          </p:nvGrpSpPr>
          <p:grpSpPr>
            <a:xfrm>
              <a:off x="5486400" y="786825"/>
              <a:ext cx="838200" cy="1422975"/>
              <a:chOff x="3657600" y="838200"/>
              <a:chExt cx="838200" cy="142297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5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4724400" y="1524000"/>
              <a:ext cx="609600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953000" y="13716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953000" y="16764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352800" y="3200400"/>
            <a:ext cx="2667000" cy="1474350"/>
            <a:chOff x="3657600" y="786825"/>
            <a:chExt cx="2667000" cy="1474350"/>
          </a:xfrm>
        </p:grpSpPr>
        <p:grpSp>
          <p:nvGrpSpPr>
            <p:cNvPr id="44" name="Group 16"/>
            <p:cNvGrpSpPr/>
            <p:nvPr/>
          </p:nvGrpSpPr>
          <p:grpSpPr>
            <a:xfrm>
              <a:off x="3657600" y="838200"/>
              <a:ext cx="838200" cy="1422975"/>
              <a:chOff x="3657600" y="838200"/>
              <a:chExt cx="838200" cy="1422975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4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45" name="Group 17"/>
            <p:cNvGrpSpPr/>
            <p:nvPr/>
          </p:nvGrpSpPr>
          <p:grpSpPr>
            <a:xfrm>
              <a:off x="5486400" y="786825"/>
              <a:ext cx="838200" cy="1422975"/>
              <a:chOff x="3657600" y="838200"/>
              <a:chExt cx="838200" cy="1422975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4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4724400" y="1524000"/>
              <a:ext cx="609600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4953000" y="13716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953000" y="16764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52800" y="4648200"/>
            <a:ext cx="2667000" cy="1474350"/>
            <a:chOff x="3657600" y="786825"/>
            <a:chExt cx="2667000" cy="1474350"/>
          </a:xfrm>
        </p:grpSpPr>
        <p:grpSp>
          <p:nvGrpSpPr>
            <p:cNvPr id="56" name="Group 16"/>
            <p:cNvGrpSpPr/>
            <p:nvPr/>
          </p:nvGrpSpPr>
          <p:grpSpPr>
            <a:xfrm>
              <a:off x="3657600" y="838200"/>
              <a:ext cx="838200" cy="1422975"/>
              <a:chOff x="3657600" y="838200"/>
              <a:chExt cx="838200" cy="1422975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4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7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57" name="Group 17"/>
            <p:cNvGrpSpPr/>
            <p:nvPr/>
          </p:nvGrpSpPr>
          <p:grpSpPr>
            <a:xfrm>
              <a:off x="5486400" y="786825"/>
              <a:ext cx="838200" cy="1422975"/>
              <a:chOff x="3657600" y="838200"/>
              <a:chExt cx="838200" cy="1422975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4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5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58" name="Straight Connector 57"/>
            <p:cNvCxnSpPr/>
            <p:nvPr/>
          </p:nvCxnSpPr>
          <p:spPr>
            <a:xfrm>
              <a:off x="4724400" y="1524000"/>
              <a:ext cx="609600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953000" y="13716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953000" y="16764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5517" y="228600"/>
            <a:ext cx="4413683" cy="639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304799" y="914400"/>
            <a:ext cx="3962401" cy="5334000"/>
            <a:chOff x="304799" y="914400"/>
            <a:chExt cx="3962401" cy="5334000"/>
          </a:xfrm>
        </p:grpSpPr>
        <p:sp>
          <p:nvSpPr>
            <p:cNvPr id="5" name="Right Arrow 4"/>
            <p:cNvSpPr/>
            <p:nvPr/>
          </p:nvSpPr>
          <p:spPr>
            <a:xfrm>
              <a:off x="304800" y="914400"/>
              <a:ext cx="3962400" cy="5334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799" y="2971800"/>
              <a:ext cx="357392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পাঠ্যবইয়ের</a:t>
              </a:r>
              <a:r>
                <a:rPr lang="en-US" sz="44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সাথে</a:t>
              </a:r>
              <a:r>
                <a:rPr lang="en-US" sz="44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সংযোগ</a:t>
              </a:r>
              <a:endPara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457200" y="228600"/>
            <a:ext cx="8001000" cy="1066800"/>
          </a:xfrm>
          <a:prstGeom prst="ribb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3810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371600"/>
            <a:ext cx="7467600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4726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মূ্ল্যায়ন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914400" y="2362200"/>
            <a:ext cx="6781800" cy="2438400"/>
          </a:xfrm>
          <a:prstGeom prst="downArrow">
            <a:avLst>
              <a:gd name="adj1" fmla="val 50000"/>
              <a:gd name="adj2" fmla="val 4848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7000" y="319295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19400" y="4953000"/>
            <a:ext cx="2667000" cy="1474350"/>
            <a:chOff x="3657600" y="786825"/>
            <a:chExt cx="2667000" cy="1474350"/>
          </a:xfrm>
        </p:grpSpPr>
        <p:grpSp>
          <p:nvGrpSpPr>
            <p:cNvPr id="12" name="Group 16"/>
            <p:cNvGrpSpPr/>
            <p:nvPr/>
          </p:nvGrpSpPr>
          <p:grpSpPr>
            <a:xfrm>
              <a:off x="3657600" y="838200"/>
              <a:ext cx="838200" cy="1422975"/>
              <a:chOff x="3657600" y="838200"/>
              <a:chExt cx="838200" cy="142297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7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13" name="Group 17"/>
            <p:cNvGrpSpPr/>
            <p:nvPr/>
          </p:nvGrpSpPr>
          <p:grpSpPr>
            <a:xfrm>
              <a:off x="5486400" y="786825"/>
              <a:ext cx="838200" cy="1422975"/>
              <a:chOff x="3657600" y="838200"/>
              <a:chExt cx="838200" cy="1422975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3657600" y="1524000"/>
                <a:ext cx="838200" cy="1588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810000" y="8382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86200" y="1676400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8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4724400" y="1524000"/>
              <a:ext cx="609600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953000" y="13716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953000" y="1676400"/>
              <a:ext cx="1524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29742" cy="68724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5105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47747_262736593829106_58095693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00200"/>
            <a:ext cx="2743200" cy="2514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4419600"/>
            <a:ext cx="7315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মালিডাঙ্গা</a:t>
            </a:r>
            <a:r>
              <a:rPr lang="en-US" sz="32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তারাকান্দা</a:t>
            </a:r>
            <a:r>
              <a:rPr lang="en-US" sz="32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endParaRPr lang="en-US" sz="32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304800" y="28134"/>
            <a:ext cx="8534400" cy="149586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457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/>
              </a:rPr>
              <a:t>শিক্ষক</a:t>
            </a:r>
            <a:r>
              <a:rPr lang="en-US" sz="3600" b="1" dirty="0">
                <a:latin typeface="NikoshBAN"/>
              </a:rPr>
              <a:t> </a:t>
            </a:r>
            <a:r>
              <a:rPr lang="en-US" sz="3600" b="1" dirty="0" err="1">
                <a:latin typeface="NikoshBAN"/>
              </a:rPr>
              <a:t>পরিচিতি</a:t>
            </a:r>
            <a:endParaRPr lang="en-US" sz="3600" b="1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721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219200" y="0"/>
            <a:ext cx="5867400" cy="16002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838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/>
              </a:rPr>
              <a:t>পাঠ</a:t>
            </a:r>
            <a:r>
              <a:rPr lang="en-US" sz="3200" b="1" dirty="0">
                <a:latin typeface="NikoshBAN"/>
              </a:rPr>
              <a:t> </a:t>
            </a:r>
            <a:r>
              <a:rPr lang="en-US" sz="3200" b="1" dirty="0" err="1">
                <a:latin typeface="NikoshBAN"/>
              </a:rPr>
              <a:t>পরিচিতি</a:t>
            </a:r>
            <a:endParaRPr lang="en-US" sz="3200" b="1" dirty="0">
              <a:latin typeface="NikoshB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2286000"/>
            <a:ext cx="4267200" cy="3886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200400"/>
            <a:ext cx="4267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পঞ্চম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২৫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মিনিট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নং-৫৭-৬০</a:t>
            </a:r>
          </a:p>
          <a:p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4114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905000" y="76200"/>
            <a:ext cx="4267200" cy="2209800"/>
          </a:xfrm>
          <a:prstGeom prst="horizontalScroll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6858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105835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20.6.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ভগ্নাংশকে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800" y="152400"/>
            <a:ext cx="8610600" cy="2551917"/>
          </a:xfrm>
          <a:prstGeom prst="rect">
            <a:avLst/>
          </a:prstGeom>
          <a:blipFill>
            <a:blip r:embed="rId2"/>
            <a:stretch>
              <a:fillRect l="-2831" r="-2477" b="-10501"/>
            </a:stretch>
          </a:blipFill>
        </p:spPr>
        <p:txBody>
          <a:bodyPr/>
          <a:lstStyle/>
          <a:p>
            <a:r>
              <a:rPr lang="en-US" dirty="0">
                <a:noFill/>
                <a:latin typeface="NikoshBAN" pitchFamily="2" charset="0"/>
                <a:cs typeface="NikoshBAN" pitchFamily="2" charset="0"/>
              </a:rPr>
              <a:t> </a:t>
            </a:r>
            <a:r>
              <a:rPr lang="en-US" dirty="0" smtClean="0">
                <a:noFill/>
                <a:latin typeface="NikoshBAN" pitchFamily="2" charset="0"/>
                <a:cs typeface="NikoshBAN" pitchFamily="2" charset="0"/>
              </a:rPr>
              <a:t>55555</a:t>
            </a:r>
            <a:endParaRPr lang="en-US" dirty="0">
              <a:noFill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9B1D8238-A3C0-4220-91C7-6A102C45BD16}"/>
              </a:ext>
            </a:extLst>
          </p:cNvPr>
          <p:cNvCxnSpPr/>
          <p:nvPr/>
        </p:nvCxnSpPr>
        <p:spPr>
          <a:xfrm>
            <a:off x="533400" y="3733800"/>
            <a:ext cx="7162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988777F-866D-497B-993C-3D7FD7EBF0BE}"/>
              </a:ext>
            </a:extLst>
          </p:cNvPr>
          <p:cNvCxnSpPr>
            <a:cxnSpLocks/>
          </p:cNvCxnSpPr>
          <p:nvPr/>
        </p:nvCxnSpPr>
        <p:spPr>
          <a:xfrm>
            <a:off x="533400" y="35814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F201C5E-8D34-4340-935F-B2D5E0C8BF02}"/>
              </a:ext>
            </a:extLst>
          </p:cNvPr>
          <p:cNvCxnSpPr>
            <a:cxnSpLocks/>
          </p:cNvCxnSpPr>
          <p:nvPr/>
        </p:nvCxnSpPr>
        <p:spPr>
          <a:xfrm>
            <a:off x="2286000" y="35814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45D7B79-8804-4F47-84AA-BEE3F07BAF39}"/>
              </a:ext>
            </a:extLst>
          </p:cNvPr>
          <p:cNvSpPr txBox="1"/>
          <p:nvPr/>
        </p:nvSpPr>
        <p:spPr>
          <a:xfrm>
            <a:off x="304800" y="30480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C805578-ABBC-4AB6-A9F4-51A423EB7B66}"/>
              </a:ext>
            </a:extLst>
          </p:cNvPr>
          <p:cNvSpPr txBox="1"/>
          <p:nvPr/>
        </p:nvSpPr>
        <p:spPr>
          <a:xfrm>
            <a:off x="304800" y="4687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০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194F755-CD44-4932-820F-F4D0A14B9D36}"/>
              </a:ext>
            </a:extLst>
          </p:cNvPr>
          <p:cNvSpPr/>
          <p:nvPr/>
        </p:nvSpPr>
        <p:spPr>
          <a:xfrm>
            <a:off x="5943600" y="30480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C7F97E-C6AA-4B58-B5B5-8BD1EA1E204A}"/>
                  </a:ext>
                </a:extLst>
              </p:cNvPr>
              <p:cNvSpPr txBox="1"/>
              <p:nvPr/>
            </p:nvSpPr>
            <p:spPr>
              <a:xfrm>
                <a:off x="1981200" y="2514600"/>
                <a:ext cx="692834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NikoshBAN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3C7F97E-C6AA-4B58-B5B5-8BD1EA1E2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514600"/>
                <a:ext cx="692834" cy="9840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BF6AFF6-216D-4AA1-B653-634CA8229D3F}"/>
                  </a:ext>
                </a:extLst>
              </p:cNvPr>
              <p:cNvSpPr txBox="1"/>
              <p:nvPr/>
            </p:nvSpPr>
            <p:spPr>
              <a:xfrm>
                <a:off x="2057400" y="4572000"/>
                <a:ext cx="609600" cy="896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NikoshBAN"/>
                  </a:rPr>
                  <a:t/>
                </a:r>
                <a:endParaRPr lang="en-US" sz="32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F6AFF6-216D-4AA1-B653-634CA8229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572000"/>
                <a:ext cx="609600" cy="8962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88021E2-A135-4A7F-99F6-DDE75B096A77}"/>
                  </a:ext>
                </a:extLst>
              </p:cNvPr>
              <p:cNvSpPr txBox="1"/>
              <p:nvPr/>
            </p:nvSpPr>
            <p:spPr>
              <a:xfrm>
                <a:off x="6781800" y="2819400"/>
                <a:ext cx="1545772" cy="736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বর্গ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মি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88021E2-A135-4A7F-99F6-DDE75B096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819400"/>
                <a:ext cx="1545772" cy="736997"/>
              </a:xfrm>
              <a:prstGeom prst="rect">
                <a:avLst/>
              </a:prstGeom>
              <a:blipFill>
                <a:blip r:embed="rId5"/>
                <a:stretch>
                  <a:fillRect b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06E615A-D3E0-4BD2-B032-6DCEE3A28C89}"/>
                  </a:ext>
                </a:extLst>
              </p:cNvPr>
              <p:cNvSpPr txBox="1"/>
              <p:nvPr/>
            </p:nvSpPr>
            <p:spPr>
              <a:xfrm>
                <a:off x="6781800" y="4419600"/>
                <a:ext cx="1447800" cy="600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ডেসি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লি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06E615A-D3E0-4BD2-B032-6DCEE3A28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419600"/>
                <a:ext cx="1447800" cy="600614"/>
              </a:xfrm>
              <a:prstGeom prst="rect">
                <a:avLst/>
              </a:prstGeom>
              <a:blipFill>
                <a:blip r:embed="rId6"/>
                <a:stretch>
                  <a:fillRect r="-25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96E8CEF-87E7-4C68-8814-E11CDFABA9FD}"/>
                  </a:ext>
                </a:extLst>
              </p:cNvPr>
              <p:cNvSpPr txBox="1"/>
              <p:nvPr/>
            </p:nvSpPr>
            <p:spPr>
              <a:xfrm>
                <a:off x="5914571" y="4572000"/>
                <a:ext cx="71482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১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96E8CEF-87E7-4C68-8814-E11CDFABA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571" y="4572000"/>
                <a:ext cx="714829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7EAA42F7-3484-4C2F-BDCC-C1806AD64D90}"/>
              </a:ext>
            </a:extLst>
          </p:cNvPr>
          <p:cNvCxnSpPr>
            <a:cxnSpLocks/>
          </p:cNvCxnSpPr>
          <p:nvPr/>
        </p:nvCxnSpPr>
        <p:spPr>
          <a:xfrm>
            <a:off x="6172200" y="35814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EA6A30B2-BCFC-43A9-89B7-AAD0FE69EFA7}"/>
              </a:ext>
            </a:extLst>
          </p:cNvPr>
          <p:cNvCxnSpPr>
            <a:cxnSpLocks/>
          </p:cNvCxnSpPr>
          <p:nvPr/>
        </p:nvCxnSpPr>
        <p:spPr>
          <a:xfrm>
            <a:off x="4191000" y="35814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28BD68B4-8E38-4AD3-A19A-021845A00BDA}"/>
              </a:ext>
            </a:extLst>
          </p:cNvPr>
          <p:cNvCxnSpPr/>
          <p:nvPr/>
        </p:nvCxnSpPr>
        <p:spPr>
          <a:xfrm>
            <a:off x="533400" y="4419600"/>
            <a:ext cx="7162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092DD4B9-5C28-4D2B-AF40-0969B69BDC7F}"/>
              </a:ext>
            </a:extLst>
          </p:cNvPr>
          <p:cNvCxnSpPr>
            <a:cxnSpLocks/>
          </p:cNvCxnSpPr>
          <p:nvPr/>
        </p:nvCxnSpPr>
        <p:spPr>
          <a:xfrm>
            <a:off x="533400" y="42672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28C4E0FA-B5C4-4CEF-A172-493BF4524ECD}"/>
              </a:ext>
            </a:extLst>
          </p:cNvPr>
          <p:cNvCxnSpPr>
            <a:cxnSpLocks/>
          </p:cNvCxnSpPr>
          <p:nvPr/>
        </p:nvCxnSpPr>
        <p:spPr>
          <a:xfrm>
            <a:off x="2286000" y="42672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8A0062B0-9E85-4412-AD14-49E1AF633C74}"/>
              </a:ext>
            </a:extLst>
          </p:cNvPr>
          <p:cNvCxnSpPr>
            <a:cxnSpLocks/>
          </p:cNvCxnSpPr>
          <p:nvPr/>
        </p:nvCxnSpPr>
        <p:spPr>
          <a:xfrm>
            <a:off x="6172200" y="42672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7CF280D3-45A1-4F53-A5D6-300FA6245C3E}"/>
              </a:ext>
            </a:extLst>
          </p:cNvPr>
          <p:cNvCxnSpPr>
            <a:cxnSpLocks/>
          </p:cNvCxnSpPr>
          <p:nvPr/>
        </p:nvCxnSpPr>
        <p:spPr>
          <a:xfrm>
            <a:off x="4191000" y="42672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2" grpId="0"/>
      <p:bldP spid="23" grpId="0" animBg="1"/>
      <p:bldP spid="25" grpId="0" animBg="1"/>
      <p:bldP spid="27" grpId="0" animBg="1"/>
      <p:bldP spid="28" grpId="0" animBg="1"/>
      <p:bldP spid="2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7737BF9-C934-48DD-8DA8-2633166A137B}"/>
              </a:ext>
            </a:extLst>
          </p:cNvPr>
          <p:cNvSpPr/>
          <p:nvPr/>
        </p:nvSpPr>
        <p:spPr>
          <a:xfrm>
            <a:off x="152400" y="685800"/>
            <a:ext cx="31242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B2EBAB68-3DDA-45C1-AED4-EB7EAF4D7484}"/>
              </a:ext>
            </a:extLst>
          </p:cNvPr>
          <p:cNvSpPr txBox="1"/>
          <p:nvPr/>
        </p:nvSpPr>
        <p:spPr>
          <a:xfrm>
            <a:off x="381000" y="751582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মোট রঙিন দেয়ালের ক্ষেত্রফল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463E598-F7C8-4FAB-8E57-7D2452225AC4}"/>
              </a:ext>
            </a:extLst>
          </p:cNvPr>
          <p:cNvSpPr/>
          <p:nvPr/>
        </p:nvSpPr>
        <p:spPr>
          <a:xfrm>
            <a:off x="3352800" y="685800"/>
            <a:ext cx="5334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B443A39-5305-49A7-BD60-4DF535AAA5ED}"/>
                  </a:ext>
                </a:extLst>
              </p:cNvPr>
              <p:cNvSpPr txBox="1"/>
              <p:nvPr/>
            </p:nvSpPr>
            <p:spPr>
              <a:xfrm>
                <a:off x="3352800" y="914400"/>
                <a:ext cx="5113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B443A39-5305-49A7-BD60-4DF535AAA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914400"/>
                <a:ext cx="511358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2FADE11F-E462-4D9C-8601-0241085DEBED}"/>
              </a:ext>
            </a:extLst>
          </p:cNvPr>
          <p:cNvSpPr/>
          <p:nvPr/>
        </p:nvSpPr>
        <p:spPr>
          <a:xfrm>
            <a:off x="3962400" y="685800"/>
            <a:ext cx="18288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6022B726-424F-4138-AE19-737D056BC72B}"/>
              </a:ext>
            </a:extLst>
          </p:cNvPr>
          <p:cNvSpPr txBox="1"/>
          <p:nvPr/>
        </p:nvSpPr>
        <p:spPr>
          <a:xfrm>
            <a:off x="4114800" y="6858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রং এর পরিমান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790C7CB9-7E90-4BEE-AF05-CC219DE2B5E0}"/>
              </a:ext>
            </a:extLst>
          </p:cNvPr>
          <p:cNvSpPr/>
          <p:nvPr/>
        </p:nvSpPr>
        <p:spPr>
          <a:xfrm>
            <a:off x="5867400" y="685800"/>
            <a:ext cx="5334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BB32FDAE-4789-4F7E-A967-FA34AFA8FF6D}"/>
                  </a:ext>
                </a:extLst>
              </p:cNvPr>
              <p:cNvSpPr txBox="1"/>
              <p:nvPr/>
            </p:nvSpPr>
            <p:spPr>
              <a:xfrm>
                <a:off x="5867400" y="914400"/>
                <a:ext cx="5113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B32FDAE-4789-4F7E-A967-FA34AFA8F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914400"/>
                <a:ext cx="511358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7FDF7FB5-2E4E-4BB8-BC61-04DF6A7789D7}"/>
              </a:ext>
            </a:extLst>
          </p:cNvPr>
          <p:cNvSpPr/>
          <p:nvPr/>
        </p:nvSpPr>
        <p:spPr>
          <a:xfrm>
            <a:off x="6553200" y="609600"/>
            <a:ext cx="2362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2A303A49-9294-4764-A7DB-9C7DB6E0DDB9}"/>
              </a:ext>
            </a:extLst>
          </p:cNvPr>
          <p:cNvSpPr txBox="1"/>
          <p:nvPr/>
        </p:nvSpPr>
        <p:spPr>
          <a:xfrm>
            <a:off x="6553200" y="628471"/>
            <a:ext cx="2286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FF0000"/>
                </a:solidFill>
              </a:rPr>
              <a:t>১ ডেসি লি রং দ্বারা রঙিন দেয়ালের ক্ষেত্রফল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8532A020-3D8F-4E3E-BB6F-191B4E67EBE2}"/>
              </a:ext>
            </a:extLst>
          </p:cNvPr>
          <p:cNvSpPr/>
          <p:nvPr/>
        </p:nvSpPr>
        <p:spPr>
          <a:xfrm>
            <a:off x="2133600" y="1905000"/>
            <a:ext cx="54102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FB058C-73EE-4D23-8E01-E4FF76EBEC80}"/>
              </a:ext>
            </a:extLst>
          </p:cNvPr>
          <p:cNvSpPr txBox="1"/>
          <p:nvPr/>
        </p:nvSpPr>
        <p:spPr>
          <a:xfrm>
            <a:off x="3429000" y="21336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xmlns="" id="{B4344069-A6C2-4319-932C-03F710FF96E0}"/>
              </a:ext>
            </a:extLst>
          </p:cNvPr>
          <p:cNvSpPr/>
          <p:nvPr/>
        </p:nvSpPr>
        <p:spPr>
          <a:xfrm>
            <a:off x="2362200" y="3276600"/>
            <a:ext cx="5334000" cy="1676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9D57DE6-6038-4025-BF5F-7B270856C08E}"/>
                  </a:ext>
                </a:extLst>
              </p:cNvPr>
              <p:cNvSpPr txBox="1"/>
              <p:nvPr/>
            </p:nvSpPr>
            <p:spPr>
              <a:xfrm>
                <a:off x="3345766" y="3597187"/>
                <a:ext cx="616634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9D57DE6-6038-4025-BF5F-7B270856C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766" y="3597187"/>
                <a:ext cx="616634" cy="9840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5F6B5CE-8909-4FE1-A291-B20D2AB96BAE}"/>
                  </a:ext>
                </a:extLst>
              </p:cNvPr>
              <p:cNvSpPr txBox="1"/>
              <p:nvPr/>
            </p:nvSpPr>
            <p:spPr>
              <a:xfrm>
                <a:off x="4038600" y="3813286"/>
                <a:ext cx="5113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F6B5CE-8909-4FE1-A291-B20D2AB96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13286"/>
                <a:ext cx="511358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7B309-A836-4337-9826-92766D85F1E2}"/>
                  </a:ext>
                </a:extLst>
              </p:cNvPr>
              <p:cNvSpPr txBox="1"/>
              <p:nvPr/>
            </p:nvSpPr>
            <p:spPr>
              <a:xfrm>
                <a:off x="4572000" y="3505200"/>
                <a:ext cx="685800" cy="1152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৩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327B309-A836-4337-9826-92766D85F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05200"/>
                <a:ext cx="685800" cy="11522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CA2F825-A77C-40DC-B4B4-2CEE6ED4A164}"/>
                  </a:ext>
                </a:extLst>
              </p:cNvPr>
              <p:cNvSpPr txBox="1"/>
              <p:nvPr/>
            </p:nvSpPr>
            <p:spPr>
              <a:xfrm>
                <a:off x="5257800" y="3810309"/>
                <a:ext cx="609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A2F825-A77C-40DC-B4B4-2CEE6ED4A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810309"/>
                <a:ext cx="60960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2B54F17-07B2-4901-96A6-1238CC495B5C}"/>
              </a:ext>
            </a:extLst>
          </p:cNvPr>
          <p:cNvSpPr/>
          <p:nvPr/>
        </p:nvSpPr>
        <p:spPr>
          <a:xfrm>
            <a:off x="6096000" y="3590639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8F0D73D-E8D3-478C-ABAF-C886998EE192}"/>
              </a:ext>
            </a:extLst>
          </p:cNvPr>
          <p:cNvSpPr txBox="1"/>
          <p:nvPr/>
        </p:nvSpPr>
        <p:spPr>
          <a:xfrm>
            <a:off x="304800" y="5282625"/>
            <a:ext cx="3226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চিত্র</a:t>
            </a:r>
            <a:r>
              <a:rPr lang="en-US" sz="3200" dirty="0"/>
              <a:t> </a:t>
            </a:r>
            <a:r>
              <a:rPr lang="en-US" sz="3200" dirty="0" err="1"/>
              <a:t>ব্যবহার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F348FD-78AD-4FA8-9A7C-D9A2E6A0B0B5}"/>
                  </a:ext>
                </a:extLst>
              </p:cNvPr>
              <p:cNvSpPr txBox="1"/>
              <p:nvPr/>
            </p:nvSpPr>
            <p:spPr>
              <a:xfrm>
                <a:off x="3429000" y="5105400"/>
                <a:ext cx="616634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4F348FD-78AD-4FA8-9A7C-D9A2E6A0B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105400"/>
                <a:ext cx="616634" cy="9840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B692A3-74E6-4520-96FC-E1AFA1951A28}"/>
                  </a:ext>
                </a:extLst>
              </p:cNvPr>
              <p:cNvSpPr txBox="1"/>
              <p:nvPr/>
            </p:nvSpPr>
            <p:spPr>
              <a:xfrm>
                <a:off x="3962400" y="5337286"/>
                <a:ext cx="5113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5B692A3-74E6-4520-96FC-E1AFA1951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337286"/>
                <a:ext cx="511358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7482A22-25BA-4B34-AE32-E6B8DA697980}"/>
                  </a:ext>
                </a:extLst>
              </p:cNvPr>
              <p:cNvSpPr txBox="1"/>
              <p:nvPr/>
            </p:nvSpPr>
            <p:spPr>
              <a:xfrm>
                <a:off x="4495800" y="5019961"/>
                <a:ext cx="685800" cy="1152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৩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7482A22-25BA-4B34-AE32-E6B8DA697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019961"/>
                <a:ext cx="685800" cy="115223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348DB44-21C1-4006-A6A7-941553D7E840}"/>
                  </a:ext>
                </a:extLst>
              </p:cNvPr>
              <p:cNvSpPr txBox="1"/>
              <p:nvPr/>
            </p:nvSpPr>
            <p:spPr>
              <a:xfrm>
                <a:off x="5181600" y="5325070"/>
                <a:ext cx="609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48DB44-21C1-4006-A6A7-941553D7E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325070"/>
                <a:ext cx="609600" cy="9233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83A5178F-3D32-43C1-B545-F08359E409CE}"/>
              </a:ext>
            </a:extLst>
          </p:cNvPr>
          <p:cNvSpPr/>
          <p:nvPr/>
        </p:nvSpPr>
        <p:spPr>
          <a:xfrm>
            <a:off x="6019800" y="5114639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57FC6BA-F8D4-42AF-BEA2-ABD4E407B0FA}"/>
              </a:ext>
            </a:extLst>
          </p:cNvPr>
          <p:cNvSpPr txBox="1"/>
          <p:nvPr/>
        </p:nvSpPr>
        <p:spPr>
          <a:xfrm>
            <a:off x="1066800" y="6273225"/>
            <a:ext cx="6655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কিভাবে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হিসাব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করা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যায়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তা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চিন্তা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করি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6" grpId="0" animBg="1"/>
      <p:bldP spid="111" grpId="0" animBg="1"/>
      <p:bldP spid="113" grpId="0" animBg="1"/>
      <p:bldP spid="114" grpId="0"/>
      <p:bldP spid="115" grpId="0" animBg="1"/>
      <p:bldP spid="116" grpId="0" animBg="1"/>
      <p:bldP spid="117" grpId="0" animBg="1"/>
      <p:bldP spid="62" grpId="0" animBg="1"/>
      <p:bldP spid="2" grpId="0" animBg="1"/>
      <p:bldP spid="3" grpId="0"/>
      <p:bldP spid="5" grpId="0" animBg="1"/>
      <p:bldP spid="18" grpId="0" animBg="1"/>
      <p:bldP spid="19" grpId="0" animBg="1"/>
      <p:bldP spid="6" grpId="0" animBg="1"/>
      <p:bldP spid="7" grpId="0" animBg="1"/>
      <p:bldP spid="8" grpId="0" animBg="1"/>
      <p:bldP spid="9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6AB5859-663D-4B08-9038-E1C3C8D8D279}"/>
                  </a:ext>
                </a:extLst>
              </p:cNvPr>
              <p:cNvSpPr txBox="1"/>
              <p:nvPr/>
            </p:nvSpPr>
            <p:spPr>
              <a:xfrm>
                <a:off x="1828800" y="692348"/>
                <a:ext cx="520505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xmlns="" id="{B6AB5859-663D-4B08-9038-E1C3C8D8D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692348"/>
                <a:ext cx="520505" cy="9840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AE6EDA41-6EDC-494E-ABEC-22F369072A97}"/>
                  </a:ext>
                </a:extLst>
              </p:cNvPr>
              <p:cNvSpPr txBox="1"/>
              <p:nvPr/>
            </p:nvSpPr>
            <p:spPr>
              <a:xfrm>
                <a:off x="2521634" y="908447"/>
                <a:ext cx="5113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E6EDA41-6EDC-494E-ABEC-22F369072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634" y="908447"/>
                <a:ext cx="511358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583AECF-9ADC-4151-99D5-6354F58EE7E1}"/>
                  </a:ext>
                </a:extLst>
              </p:cNvPr>
              <p:cNvSpPr txBox="1"/>
              <p:nvPr/>
            </p:nvSpPr>
            <p:spPr>
              <a:xfrm>
                <a:off x="3055034" y="600361"/>
                <a:ext cx="685800" cy="1152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৩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xmlns="" id="{C583AECF-9ADC-4151-99D5-6354F58EE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034" y="600361"/>
                <a:ext cx="685800" cy="11522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6B845689-0801-469E-8DDD-CFCDFF71561A}"/>
                  </a:ext>
                </a:extLst>
              </p:cNvPr>
              <p:cNvSpPr txBox="1"/>
              <p:nvPr/>
            </p:nvSpPr>
            <p:spPr>
              <a:xfrm>
                <a:off x="3740834" y="905470"/>
                <a:ext cx="609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B845689-0801-469E-8DDD-CFCDFF715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834" y="905470"/>
                <a:ext cx="609600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84A7ACAF-EB12-4372-9C16-9F8CD9FBCE2F}"/>
              </a:ext>
            </a:extLst>
          </p:cNvPr>
          <p:cNvSpPr/>
          <p:nvPr/>
        </p:nvSpPr>
        <p:spPr>
          <a:xfrm>
            <a:off x="4579034" y="6858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xmlns="" id="{CA22A076-9828-488B-9BBB-7F9B5793F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0407831"/>
              </p:ext>
            </p:extLst>
          </p:nvPr>
        </p:nvGraphicFramePr>
        <p:xfrm>
          <a:off x="1600200" y="24384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118" name="Table 117">
            <a:extLst>
              <a:ext uri="{FF2B5EF4-FFF2-40B4-BE49-F238E27FC236}">
                <a16:creationId xmlns:a16="http://schemas.microsoft.com/office/drawing/2014/main" xmlns="" id="{93E58180-9B81-4729-8739-95E1F363B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4772343"/>
              </p:ext>
            </p:extLst>
          </p:nvPr>
        </p:nvGraphicFramePr>
        <p:xfrm>
          <a:off x="1600200" y="28956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119" name="Table 118">
            <a:extLst>
              <a:ext uri="{FF2B5EF4-FFF2-40B4-BE49-F238E27FC236}">
                <a16:creationId xmlns:a16="http://schemas.microsoft.com/office/drawing/2014/main" xmlns="" id="{5989B7EB-A164-451C-8680-88FB1711B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5632362"/>
              </p:ext>
            </p:extLst>
          </p:nvPr>
        </p:nvGraphicFramePr>
        <p:xfrm>
          <a:off x="1600200" y="4269545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120" name="Table 119">
            <a:extLst>
              <a:ext uri="{FF2B5EF4-FFF2-40B4-BE49-F238E27FC236}">
                <a16:creationId xmlns:a16="http://schemas.microsoft.com/office/drawing/2014/main" xmlns="" id="{07ECB7D2-EFCF-48F8-9154-B6B1BA62F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2767356"/>
              </p:ext>
            </p:extLst>
          </p:nvPr>
        </p:nvGraphicFramePr>
        <p:xfrm>
          <a:off x="1600200" y="38100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121" name="Table 120">
            <a:extLst>
              <a:ext uri="{FF2B5EF4-FFF2-40B4-BE49-F238E27FC236}">
                <a16:creationId xmlns:a16="http://schemas.microsoft.com/office/drawing/2014/main" xmlns="" id="{4F76F90C-F7AF-4DC9-B3C1-11DBA6597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8325264"/>
              </p:ext>
            </p:extLst>
          </p:nvPr>
        </p:nvGraphicFramePr>
        <p:xfrm>
          <a:off x="1600200" y="33528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8C011A8-C82F-468D-A80E-EEEDB1BA7A8B}"/>
              </a:ext>
            </a:extLst>
          </p:cNvPr>
          <p:cNvSpPr txBox="1"/>
          <p:nvPr/>
        </p:nvSpPr>
        <p:spPr>
          <a:xfrm>
            <a:off x="1617784" y="1905000"/>
            <a:ext cx="1505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১ </a:t>
            </a:r>
            <a:r>
              <a:rPr lang="en-US" dirty="0" err="1"/>
              <a:t>বর্গ</a:t>
            </a:r>
            <a:r>
              <a:rPr lang="en-US" dirty="0"/>
              <a:t> </a:t>
            </a:r>
            <a:r>
              <a:rPr lang="en-US" dirty="0" err="1"/>
              <a:t>মি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54ADF65-2E2F-46DD-AFE2-9506D0A001B7}"/>
                  </a:ext>
                </a:extLst>
              </p:cNvPr>
              <p:cNvSpPr txBox="1"/>
              <p:nvPr/>
            </p:nvSpPr>
            <p:spPr>
              <a:xfrm>
                <a:off x="1828800" y="692348"/>
                <a:ext cx="562708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954ADF65-2E2F-46DD-AFE2-9506D0A00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692348"/>
                <a:ext cx="562708" cy="9840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FBC3762-FAD2-4D74-8680-D5B1AF518BB3}"/>
                  </a:ext>
                </a:extLst>
              </p:cNvPr>
              <p:cNvSpPr txBox="1"/>
              <p:nvPr/>
            </p:nvSpPr>
            <p:spPr>
              <a:xfrm>
                <a:off x="-31653" y="3511748"/>
                <a:ext cx="1621301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2400" dirty="0"/>
                  <a:t>বর্গ মি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7FBC3762-FAD2-4D74-8680-D5B1AF518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653" y="3511748"/>
                <a:ext cx="1621301" cy="984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xmlns="" id="{C2233486-7014-46A1-8B14-89B3D3530B35}"/>
              </a:ext>
            </a:extLst>
          </p:cNvPr>
          <p:cNvSpPr/>
          <p:nvPr/>
        </p:nvSpPr>
        <p:spPr>
          <a:xfrm>
            <a:off x="1371600" y="3962400"/>
            <a:ext cx="838200" cy="228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265171F-F84B-4F5F-B285-3A1EE37518A9}"/>
                  </a:ext>
                </a:extLst>
              </p:cNvPr>
              <p:cNvSpPr txBox="1"/>
              <p:nvPr/>
            </p:nvSpPr>
            <p:spPr>
              <a:xfrm>
                <a:off x="3810000" y="2209800"/>
                <a:ext cx="5257800" cy="1550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ডেসি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লিটার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রং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দেয়াল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রঙিন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6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D265171F-F84B-4F5F-B285-3A1EE3751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209800"/>
                <a:ext cx="5257800" cy="1550746"/>
              </a:xfrm>
              <a:prstGeom prst="rect">
                <a:avLst/>
              </a:prstGeom>
              <a:blipFill>
                <a:blip r:embed="rId8"/>
                <a:stretch>
                  <a:fillRect l="-3476" b="-14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DC87AA-B32E-40EB-AF3F-F40F9AE79CF6}"/>
                  </a:ext>
                </a:extLst>
              </p:cNvPr>
              <p:cNvSpPr txBox="1"/>
              <p:nvPr/>
            </p:nvSpPr>
            <p:spPr>
              <a:xfrm>
                <a:off x="3810000" y="3554654"/>
                <a:ext cx="5257800" cy="1550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১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ডেসি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লিটার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হলো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ডেসি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লিটার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৩ </a:t>
                </a:r>
                <a:r>
                  <a:rPr lang="en-US" sz="36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গুণ</a:t>
                </a:r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6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E2DC87AA-B32E-40EB-AF3F-F40F9AE79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554654"/>
                <a:ext cx="5257800" cy="1550746"/>
              </a:xfrm>
              <a:prstGeom prst="rect">
                <a:avLst/>
              </a:prstGeom>
              <a:blipFill>
                <a:blip r:embed="rId9"/>
                <a:stretch>
                  <a:fillRect l="-3476" r="-1854" b="-1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62A08F5-4B96-4CF0-84EC-3FAA49DB828D}"/>
              </a:ext>
            </a:extLst>
          </p:cNvPr>
          <p:cNvCxnSpPr>
            <a:cxnSpLocks/>
          </p:cNvCxnSpPr>
          <p:nvPr/>
        </p:nvCxnSpPr>
        <p:spPr>
          <a:xfrm>
            <a:off x="1524000" y="5029200"/>
            <a:ext cx="2895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4BCE1FF-6845-4156-BD53-5C0578A02090}"/>
              </a:ext>
            </a:extLst>
          </p:cNvPr>
          <p:cNvCxnSpPr>
            <a:cxnSpLocks/>
          </p:cNvCxnSpPr>
          <p:nvPr/>
        </p:nvCxnSpPr>
        <p:spPr>
          <a:xfrm>
            <a:off x="1524000" y="48768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BBF8DE37-4EBA-429C-AD0E-1BA41ACE2E63}"/>
              </a:ext>
            </a:extLst>
          </p:cNvPr>
          <p:cNvCxnSpPr>
            <a:cxnSpLocks/>
          </p:cNvCxnSpPr>
          <p:nvPr/>
        </p:nvCxnSpPr>
        <p:spPr>
          <a:xfrm>
            <a:off x="3581400" y="48768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35EEE7A-97B0-4E1C-97D0-24BB4861FA21}"/>
                  </a:ext>
                </a:extLst>
              </p:cNvPr>
              <p:cNvSpPr txBox="1"/>
              <p:nvPr/>
            </p:nvSpPr>
            <p:spPr>
              <a:xfrm>
                <a:off x="1371600" y="5421868"/>
                <a:ext cx="4419600" cy="7956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১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               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ডেসি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লি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335EEE7A-97B0-4E1C-97D0-24BB4861F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421868"/>
                <a:ext cx="4419600" cy="7956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5" grpId="0" animBg="1"/>
      <p:bldP spid="116" grpId="0" animBg="1"/>
      <p:bldP spid="117" grpId="0" animBg="1"/>
      <p:bldP spid="2" grpId="0"/>
      <p:bldP spid="14" grpId="0" animBg="1"/>
      <p:bldP spid="15" grpId="0" animBg="1"/>
      <p:bldP spid="3" grpId="0" animBg="1"/>
      <p:bldP spid="3" grpId="1" animBg="1"/>
      <p:bldP spid="17" grpId="0" animBg="1"/>
      <p:bldP spid="19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BCDF49-3F25-456F-9088-C1FF483F2FD1}"/>
                  </a:ext>
                </a:extLst>
              </p:cNvPr>
              <p:cNvSpPr txBox="1"/>
              <p:nvPr/>
            </p:nvSpPr>
            <p:spPr>
              <a:xfrm>
                <a:off x="152400" y="685800"/>
                <a:ext cx="8839200" cy="896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ডেসি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লিটার</a:t>
                </a:r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রং</a:t>
                </a:r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রঙিন</a:t>
                </a:r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অংশের</a:t>
                </a:r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ক্ষেত্রফলকে</a:t>
                </a:r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৩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গুণ</a:t>
                </a:r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b="1" dirty="0" err="1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32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1BBCDF49-3F25-456F-9088-C1FF483F2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85800"/>
                <a:ext cx="8839200" cy="896271"/>
              </a:xfrm>
              <a:prstGeom prst="rect">
                <a:avLst/>
              </a:prstGeom>
              <a:blipFill>
                <a:blip r:embed="rId2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5AF6CD56-6DB0-47A2-894C-57932CB92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6505536"/>
              </p:ext>
            </p:extLst>
          </p:nvPr>
        </p:nvGraphicFramePr>
        <p:xfrm>
          <a:off x="2438400" y="24384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0F37301B-DEF9-47F8-A21C-C9D7FF409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3685715"/>
              </p:ext>
            </p:extLst>
          </p:nvPr>
        </p:nvGraphicFramePr>
        <p:xfrm>
          <a:off x="2438400" y="28956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C406EC38-D962-4F8E-97E0-0E125E571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1330203"/>
              </p:ext>
            </p:extLst>
          </p:nvPr>
        </p:nvGraphicFramePr>
        <p:xfrm>
          <a:off x="2438400" y="4269545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900CBFA1-BE1E-48BC-BE45-0A665F5B8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8935394"/>
              </p:ext>
            </p:extLst>
          </p:nvPr>
        </p:nvGraphicFramePr>
        <p:xfrm>
          <a:off x="2438400" y="38100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E9B309BF-0838-4D44-9362-BFB8077C1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2696048"/>
              </p:ext>
            </p:extLst>
          </p:nvPr>
        </p:nvGraphicFramePr>
        <p:xfrm>
          <a:off x="2438400" y="33528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4A14EBE1-AD74-4ED5-8D24-41D18AB0FA97}"/>
              </a:ext>
            </a:extLst>
          </p:cNvPr>
          <p:cNvSpPr/>
          <p:nvPr/>
        </p:nvSpPr>
        <p:spPr>
          <a:xfrm>
            <a:off x="2209800" y="3962400"/>
            <a:ext cx="838200" cy="228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2F5DDF9-B7D3-48B8-B114-B429A3B56D20}"/>
                  </a:ext>
                </a:extLst>
              </p:cNvPr>
              <p:cNvSpPr txBox="1"/>
              <p:nvPr/>
            </p:nvSpPr>
            <p:spPr>
              <a:xfrm>
                <a:off x="838200" y="3721299"/>
                <a:ext cx="5113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92F5DDF9-B7D3-48B8-B114-B429A3B56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21299"/>
                <a:ext cx="511358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BFCFA28-F7B0-4DE9-ABBD-E22D3AC0AAAC}"/>
                  </a:ext>
                </a:extLst>
              </p:cNvPr>
              <p:cNvSpPr txBox="1"/>
              <p:nvPr/>
            </p:nvSpPr>
            <p:spPr>
              <a:xfrm>
                <a:off x="1295400" y="3499052"/>
                <a:ext cx="838200" cy="996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EBFCFA28-F7B0-4DE9-ABBD-E22D3AC0A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499052"/>
                <a:ext cx="838200" cy="996748"/>
              </a:xfrm>
              <a:prstGeom prst="rect">
                <a:avLst/>
              </a:prstGeom>
              <a:blipFill>
                <a:blip r:embed="rId4"/>
                <a:stretch>
                  <a:fillRect r="-5839" b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FE807AB-FF13-46B7-8C7F-D39051819756}"/>
                  </a:ext>
                </a:extLst>
              </p:cNvPr>
              <p:cNvSpPr txBox="1"/>
              <p:nvPr/>
            </p:nvSpPr>
            <p:spPr>
              <a:xfrm>
                <a:off x="457200" y="3505200"/>
                <a:ext cx="540434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DFE807AB-FF13-46B7-8C7F-D39051819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05200"/>
                <a:ext cx="540434" cy="9840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AE98534-B5A8-415A-873E-D884DBBE77E2}"/>
              </a:ext>
            </a:extLst>
          </p:cNvPr>
          <p:cNvSpPr txBox="1"/>
          <p:nvPr/>
        </p:nvSpPr>
        <p:spPr>
          <a:xfrm>
            <a:off x="228600" y="3733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B2DFEF1-281A-4788-84DB-EDD30010A2AE}"/>
              </a:ext>
            </a:extLst>
          </p:cNvPr>
          <p:cNvSpPr txBox="1"/>
          <p:nvPr/>
        </p:nvSpPr>
        <p:spPr>
          <a:xfrm>
            <a:off x="609600" y="4343400"/>
            <a:ext cx="152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বর্গমি</a:t>
            </a:r>
            <a:endParaRPr lang="en-US" sz="32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F279057-31F9-44FE-BB74-CD647849CE11}"/>
              </a:ext>
            </a:extLst>
          </p:cNvPr>
          <p:cNvSpPr txBox="1"/>
          <p:nvPr/>
        </p:nvSpPr>
        <p:spPr>
          <a:xfrm>
            <a:off x="2685757" y="2145268"/>
            <a:ext cx="1505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১ </a:t>
            </a:r>
            <a:r>
              <a:rPr lang="en-US" dirty="0" err="1"/>
              <a:t>বর্গ</a:t>
            </a:r>
            <a:r>
              <a:rPr lang="en-US" dirty="0"/>
              <a:t> </a:t>
            </a:r>
            <a:r>
              <a:rPr lang="en-US" dirty="0" err="1"/>
              <a:t>মি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28DBE1BB-1DE9-4975-8BC3-D6230E34FFA7}"/>
              </a:ext>
            </a:extLst>
          </p:cNvPr>
          <p:cNvSpPr txBox="1"/>
          <p:nvPr/>
        </p:nvSpPr>
        <p:spPr>
          <a:xfrm>
            <a:off x="2209800" y="52210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০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43EC76E-C69D-4A3B-82C1-C7F501391CD5}"/>
                  </a:ext>
                </a:extLst>
              </p:cNvPr>
              <p:cNvSpPr txBox="1"/>
              <p:nvPr/>
            </p:nvSpPr>
            <p:spPr>
              <a:xfrm>
                <a:off x="4191000" y="5181600"/>
                <a:ext cx="609600" cy="896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NikoshBAN"/>
                  </a:rPr>
                  <a:t/>
                </a:r>
                <a:endParaRPr lang="en-US" sz="3200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A43EC76E-C69D-4A3B-82C1-C7F501391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81600"/>
                <a:ext cx="609600" cy="8962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B75A42-1FE5-415A-BD3D-ECD8E0E934EC}"/>
                  </a:ext>
                </a:extLst>
              </p:cNvPr>
              <p:cNvSpPr txBox="1"/>
              <p:nvPr/>
            </p:nvSpPr>
            <p:spPr>
              <a:xfrm>
                <a:off x="7086600" y="5723986"/>
                <a:ext cx="1447800" cy="600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ডেসি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লি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5FB75A42-1FE5-415A-BD3D-ECD8E0E934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723986"/>
                <a:ext cx="1447800" cy="600614"/>
              </a:xfrm>
              <a:prstGeom prst="rect">
                <a:avLst/>
              </a:prstGeom>
              <a:blipFill>
                <a:blip r:embed="rId7"/>
                <a:stretch>
                  <a:fillRect r="-25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3079894-BA99-46E2-B222-771150BF173F}"/>
                  </a:ext>
                </a:extLst>
              </p:cNvPr>
              <p:cNvSpPr txBox="1"/>
              <p:nvPr/>
            </p:nvSpPr>
            <p:spPr>
              <a:xfrm>
                <a:off x="8048171" y="5105400"/>
                <a:ext cx="71482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১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F3079894-BA99-46E2-B222-771150BF1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8171" y="5105400"/>
                <a:ext cx="714829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6DF5D19D-6EC2-4EBF-90C7-DD6F14D0D411}"/>
              </a:ext>
            </a:extLst>
          </p:cNvPr>
          <p:cNvCxnSpPr>
            <a:cxnSpLocks/>
          </p:cNvCxnSpPr>
          <p:nvPr/>
        </p:nvCxnSpPr>
        <p:spPr>
          <a:xfrm>
            <a:off x="2438400" y="4953000"/>
            <a:ext cx="6324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97554DFA-7141-4740-A67C-2FF858F9AD09}"/>
              </a:ext>
            </a:extLst>
          </p:cNvPr>
          <p:cNvCxnSpPr>
            <a:cxnSpLocks/>
          </p:cNvCxnSpPr>
          <p:nvPr/>
        </p:nvCxnSpPr>
        <p:spPr>
          <a:xfrm>
            <a:off x="2438400" y="48006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CF59A3E3-15D8-40A4-B09F-3DF6E609DBFF}"/>
              </a:ext>
            </a:extLst>
          </p:cNvPr>
          <p:cNvCxnSpPr>
            <a:cxnSpLocks/>
          </p:cNvCxnSpPr>
          <p:nvPr/>
        </p:nvCxnSpPr>
        <p:spPr>
          <a:xfrm>
            <a:off x="4419600" y="48006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4CC56BBD-E154-47CA-BB93-359E0C096C84}"/>
              </a:ext>
            </a:extLst>
          </p:cNvPr>
          <p:cNvCxnSpPr>
            <a:cxnSpLocks/>
          </p:cNvCxnSpPr>
          <p:nvPr/>
        </p:nvCxnSpPr>
        <p:spPr>
          <a:xfrm>
            <a:off x="8382000" y="48006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2974C4C9-D680-4A84-9D4D-9774D2322C8C}"/>
              </a:ext>
            </a:extLst>
          </p:cNvPr>
          <p:cNvCxnSpPr>
            <a:cxnSpLocks/>
          </p:cNvCxnSpPr>
          <p:nvPr/>
        </p:nvCxnSpPr>
        <p:spPr>
          <a:xfrm>
            <a:off x="6400800" y="4800600"/>
            <a:ext cx="0" cy="304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xmlns="" id="{A4C92516-E161-47CE-829E-88FAB5E7D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1830484"/>
              </p:ext>
            </p:extLst>
          </p:nvPr>
        </p:nvGraphicFramePr>
        <p:xfrm>
          <a:off x="6400800" y="4269545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xmlns="" id="{2B3D116A-39A5-4CCD-BE33-540C740A7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1811951"/>
              </p:ext>
            </p:extLst>
          </p:nvPr>
        </p:nvGraphicFramePr>
        <p:xfrm>
          <a:off x="6400800" y="38100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xmlns="" id="{74D7868C-6E25-4C54-A797-4BFD9D8EB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9190242"/>
              </p:ext>
            </p:extLst>
          </p:nvPr>
        </p:nvGraphicFramePr>
        <p:xfrm>
          <a:off x="6400800" y="33528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xmlns="" id="{A4C92516-E161-47CE-829E-88FAB5E7D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1830484"/>
              </p:ext>
            </p:extLst>
          </p:nvPr>
        </p:nvGraphicFramePr>
        <p:xfrm>
          <a:off x="4419600" y="4269545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xmlns="" id="{2B3D116A-39A5-4CCD-BE33-540C740A7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1811951"/>
              </p:ext>
            </p:extLst>
          </p:nvPr>
        </p:nvGraphicFramePr>
        <p:xfrm>
          <a:off x="4419600" y="38100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xmlns="" id="{74D7868C-6E25-4C54-A797-4BFD9D8EB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9190242"/>
              </p:ext>
            </p:extLst>
          </p:nvPr>
        </p:nvGraphicFramePr>
        <p:xfrm>
          <a:off x="4419600" y="3352800"/>
          <a:ext cx="1981200" cy="45485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33513356"/>
                    </a:ext>
                  </a:extLst>
                </a:gridCol>
              </a:tblGrid>
              <a:tr h="454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23294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19" grpId="1" animBg="1"/>
      <p:bldP spid="29" grpId="0" animBg="1"/>
      <p:bldP spid="30" grpId="0" animBg="1"/>
      <p:bldP spid="34" grpId="0" animBg="1"/>
      <p:bldP spid="7" grpId="0"/>
      <p:bldP spid="35" grpId="0"/>
      <p:bldP spid="38" grpId="0"/>
      <p:bldP spid="39" grpId="0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B904A7-1780-44B2-B6B2-517154409DDF}"/>
                  </a:ext>
                </a:extLst>
              </p:cNvPr>
              <p:cNvSpPr txBox="1"/>
              <p:nvPr/>
            </p:nvSpPr>
            <p:spPr>
              <a:xfrm>
                <a:off x="1219200" y="1371600"/>
                <a:ext cx="616634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CAB904A7-1780-44B2-B6B2-517154409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371600"/>
                <a:ext cx="616634" cy="9840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70E28A-612F-4137-9FDF-5BA8E76EC72C}"/>
                  </a:ext>
                </a:extLst>
              </p:cNvPr>
              <p:cNvSpPr txBox="1"/>
              <p:nvPr/>
            </p:nvSpPr>
            <p:spPr>
              <a:xfrm>
                <a:off x="1835834" y="1603486"/>
                <a:ext cx="5113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3670E28A-612F-4137-9FDF-5BA8E76EC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834" y="1603486"/>
                <a:ext cx="51135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14C7387-DA77-4CEE-B6AB-7655EB78700A}"/>
                  </a:ext>
                </a:extLst>
              </p:cNvPr>
              <p:cNvSpPr txBox="1"/>
              <p:nvPr/>
            </p:nvSpPr>
            <p:spPr>
              <a:xfrm>
                <a:off x="2369234" y="1295400"/>
                <a:ext cx="685800" cy="1152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৩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014C7387-DA77-4CEE-B6AB-7655EB787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234" y="1295400"/>
                <a:ext cx="685800" cy="11522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56621CE-06FD-45AA-8BA8-1AE8F8913E3E}"/>
                  </a:ext>
                </a:extLst>
              </p:cNvPr>
              <p:cNvSpPr txBox="1"/>
              <p:nvPr/>
            </p:nvSpPr>
            <p:spPr>
              <a:xfrm>
                <a:off x="3124200" y="1600200"/>
                <a:ext cx="609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456621CE-06FD-45AA-8BA8-1AE8F8913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00200"/>
                <a:ext cx="60960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DE9C1BB-384A-4DBD-8986-09B05259F539}"/>
                  </a:ext>
                </a:extLst>
              </p:cNvPr>
              <p:cNvSpPr txBox="1"/>
              <p:nvPr/>
            </p:nvSpPr>
            <p:spPr>
              <a:xfrm>
                <a:off x="3726766" y="1454348"/>
                <a:ext cx="616634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EDE9C1BB-384A-4DBD-8986-09B05259F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766" y="1454348"/>
                <a:ext cx="616634" cy="984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286B3E-FC97-4783-9D96-B2809632F9F1}"/>
                  </a:ext>
                </a:extLst>
              </p:cNvPr>
              <p:cNvSpPr txBox="1"/>
              <p:nvPr/>
            </p:nvSpPr>
            <p:spPr>
              <a:xfrm>
                <a:off x="4202565" y="1732002"/>
                <a:ext cx="4456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25286B3E-FC97-4783-9D96-B2809632F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565" y="1732002"/>
                <a:ext cx="445635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44224C2-DE77-4C20-8C53-6E104834DF3D}"/>
                  </a:ext>
                </a:extLst>
              </p:cNvPr>
              <p:cNvSpPr txBox="1"/>
              <p:nvPr/>
            </p:nvSpPr>
            <p:spPr>
              <a:xfrm>
                <a:off x="4572000" y="1752600"/>
                <a:ext cx="61663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৩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E44224C2-DE77-4C20-8C53-6E104834D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616634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BAA7625-8AD6-41B4-ACA6-018ACB2B90ED}"/>
                  </a:ext>
                </a:extLst>
              </p:cNvPr>
              <p:cNvSpPr txBox="1"/>
              <p:nvPr/>
            </p:nvSpPr>
            <p:spPr>
              <a:xfrm>
                <a:off x="3062068" y="2660761"/>
                <a:ext cx="609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8BAA7625-8AD6-41B4-ACA6-018ACB2B9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068" y="2660761"/>
                <a:ext cx="609600" cy="9233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3E3EDB-2D8B-4AF5-8ED3-D73BC5A981BE}"/>
                  </a:ext>
                </a:extLst>
              </p:cNvPr>
              <p:cNvSpPr txBox="1"/>
              <p:nvPr/>
            </p:nvSpPr>
            <p:spPr>
              <a:xfrm>
                <a:off x="3733800" y="2514600"/>
                <a:ext cx="1447800" cy="984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733E3EDB-2D8B-4AF5-8ED3-D73BC5A98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14600"/>
                <a:ext cx="1447800" cy="9840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B7D6DD2-2E9F-4F2C-8352-CC5167DA58CF}"/>
                  </a:ext>
                </a:extLst>
              </p:cNvPr>
              <p:cNvSpPr txBox="1"/>
              <p:nvPr/>
            </p:nvSpPr>
            <p:spPr>
              <a:xfrm>
                <a:off x="3048000" y="3572470"/>
                <a:ext cx="609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6B7D6DD2-2E9F-4F2C-8352-CC5167DA5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572470"/>
                <a:ext cx="609600" cy="9233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EF348AE-52FB-49B4-9E2F-FED7E29A4AFA}"/>
                  </a:ext>
                </a:extLst>
              </p:cNvPr>
              <p:cNvSpPr txBox="1"/>
              <p:nvPr/>
            </p:nvSpPr>
            <p:spPr>
              <a:xfrm>
                <a:off x="3733800" y="3429000"/>
                <a:ext cx="524022" cy="10117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৯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36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5EF348AE-52FB-49B4-9E2F-FED7E29A4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429000"/>
                <a:ext cx="524022" cy="10117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 animBg="1"/>
      <p:bldP spid="2" grpId="0" animBg="1"/>
      <p:bldP spid="22" grpId="0" animBg="1"/>
      <p:bldP spid="23" grpId="0" animBg="1"/>
      <p:bldP spid="24" grpId="0" animBg="1"/>
      <p:bldP spid="26" grpId="0" animBg="1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136</Words>
  <Application>Microsoft Office PowerPoint</Application>
  <PresentationFormat>On-screen Show (4:3)</PresentationFormat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পাঠ পরিকল্পনা প্রনয়ন ও উপস্থাপন</dc:title>
  <dc:creator>DELL</dc:creator>
  <cp:lastModifiedBy>SPI</cp:lastModifiedBy>
  <cp:revision>328</cp:revision>
  <dcterms:created xsi:type="dcterms:W3CDTF">2014-03-07T14:19:37Z</dcterms:created>
  <dcterms:modified xsi:type="dcterms:W3CDTF">2020-10-03T04:52:29Z</dcterms:modified>
</cp:coreProperties>
</file>