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2" r:id="rId16"/>
    <p:sldId id="275" r:id="rId17"/>
    <p:sldId id="276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27460-641B-4756-9F33-01AB058661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5F1F9-70FD-4340-A6FD-82B9A8D1F3C3}">
      <dgm:prSet phldrT="[Text]"/>
      <dgm:spPr/>
      <dgm:t>
        <a:bodyPr/>
        <a:lstStyle/>
        <a:p>
          <a:r>
            <a:rPr lang="en-US" dirty="0" smtClean="0"/>
            <a:t>New word</a:t>
          </a:r>
          <a:endParaRPr lang="en-US" dirty="0"/>
        </a:p>
      </dgm:t>
    </dgm:pt>
    <dgm:pt modelId="{769A1FA6-72A7-4616-8E19-0DF976972ACE}" type="parTrans" cxnId="{657E253B-B0BE-4254-8A4B-4410588028C2}">
      <dgm:prSet/>
      <dgm:spPr/>
      <dgm:t>
        <a:bodyPr/>
        <a:lstStyle/>
        <a:p>
          <a:endParaRPr lang="en-US"/>
        </a:p>
      </dgm:t>
    </dgm:pt>
    <dgm:pt modelId="{282C1CCF-3B2E-4996-A409-435C5C8A5F7B}" type="sibTrans" cxnId="{657E253B-B0BE-4254-8A4B-4410588028C2}">
      <dgm:prSet/>
      <dgm:spPr/>
      <dgm:t>
        <a:bodyPr/>
        <a:lstStyle/>
        <a:p>
          <a:endParaRPr lang="en-US"/>
        </a:p>
      </dgm:t>
    </dgm:pt>
    <dgm:pt modelId="{F5F49D54-642A-46E6-B039-4B1741B76B28}">
      <dgm:prSet phldrT="[Text]"/>
      <dgm:spPr/>
      <dgm:t>
        <a:bodyPr/>
        <a:lstStyle/>
        <a:p>
          <a:r>
            <a:rPr lang="en-US" dirty="0" smtClean="0"/>
            <a:t>Crow</a:t>
          </a:r>
          <a:endParaRPr lang="en-US" dirty="0"/>
        </a:p>
      </dgm:t>
    </dgm:pt>
    <dgm:pt modelId="{9F6F876E-275E-434A-86C9-16DB3E5DF986}" type="parTrans" cxnId="{5939CC6F-4647-4423-995B-38C5C934DAD1}">
      <dgm:prSet/>
      <dgm:spPr/>
      <dgm:t>
        <a:bodyPr/>
        <a:lstStyle/>
        <a:p>
          <a:endParaRPr lang="en-US"/>
        </a:p>
      </dgm:t>
    </dgm:pt>
    <dgm:pt modelId="{4D6D618E-4D44-472B-89EE-46C8303E6DBB}" type="sibTrans" cxnId="{5939CC6F-4647-4423-995B-38C5C934DAD1}">
      <dgm:prSet/>
      <dgm:spPr/>
      <dgm:t>
        <a:bodyPr/>
        <a:lstStyle/>
        <a:p>
          <a:endParaRPr lang="en-US"/>
        </a:p>
      </dgm:t>
    </dgm:pt>
    <dgm:pt modelId="{D1EA7D61-95B2-423C-B388-FE5B4D81BDD7}">
      <dgm:prSet phldrT="[Text]"/>
      <dgm:spPr/>
      <dgm:t>
        <a:bodyPr/>
        <a:lstStyle/>
        <a:p>
          <a:r>
            <a:rPr lang="en-US" dirty="0" smtClean="0"/>
            <a:t>Fly</a:t>
          </a:r>
          <a:endParaRPr lang="en-US" dirty="0"/>
        </a:p>
      </dgm:t>
    </dgm:pt>
    <dgm:pt modelId="{8EF1E473-7431-4506-AB14-BA93926E8BF6}" type="parTrans" cxnId="{64987E75-A5B4-4872-8CEF-EE62238227CE}">
      <dgm:prSet/>
      <dgm:spPr/>
      <dgm:t>
        <a:bodyPr/>
        <a:lstStyle/>
        <a:p>
          <a:endParaRPr lang="en-US"/>
        </a:p>
      </dgm:t>
    </dgm:pt>
    <dgm:pt modelId="{DD45272D-C4B5-4F4A-A8D8-DDF512BD69F2}" type="sibTrans" cxnId="{64987E75-A5B4-4872-8CEF-EE62238227CE}">
      <dgm:prSet/>
      <dgm:spPr/>
      <dgm:t>
        <a:bodyPr/>
        <a:lstStyle/>
        <a:p>
          <a:endParaRPr lang="en-US"/>
        </a:p>
      </dgm:t>
    </dgm:pt>
    <dgm:pt modelId="{289E4964-F0B4-47AE-B79A-FC7224430CE5}">
      <dgm:prSet phldrT="[Text]"/>
      <dgm:spPr/>
      <dgm:t>
        <a:bodyPr/>
        <a:lstStyle/>
        <a:p>
          <a:r>
            <a:rPr lang="en-US" dirty="0" smtClean="0"/>
            <a:t>Dirty</a:t>
          </a:r>
        </a:p>
      </dgm:t>
    </dgm:pt>
    <dgm:pt modelId="{47A189B9-A7CD-4E9D-9472-36A13155318D}" type="parTrans" cxnId="{08D1A281-35CC-4412-ADCC-FCEA2E08AC09}">
      <dgm:prSet/>
      <dgm:spPr/>
      <dgm:t>
        <a:bodyPr/>
        <a:lstStyle/>
        <a:p>
          <a:endParaRPr lang="en-US"/>
        </a:p>
      </dgm:t>
    </dgm:pt>
    <dgm:pt modelId="{DCBDAFEA-63F9-4EE4-AC71-6CA5BE8231BA}" type="sibTrans" cxnId="{08D1A281-35CC-4412-ADCC-FCEA2E08AC09}">
      <dgm:prSet/>
      <dgm:spPr/>
      <dgm:t>
        <a:bodyPr/>
        <a:lstStyle/>
        <a:p>
          <a:endParaRPr lang="en-US"/>
        </a:p>
      </dgm:t>
    </dgm:pt>
    <dgm:pt modelId="{7F227C77-AB78-4EDE-99EE-C261EAB7DCE4}">
      <dgm:prSet phldrT="[Text]"/>
      <dgm:spPr/>
      <dgm:t>
        <a:bodyPr/>
        <a:lstStyle/>
        <a:p>
          <a:r>
            <a:rPr lang="en-US" dirty="0" smtClean="0"/>
            <a:t>Food</a:t>
          </a:r>
        </a:p>
      </dgm:t>
    </dgm:pt>
    <dgm:pt modelId="{E8B3ECDD-AF92-4782-A869-1DC0C4E054BF}" type="parTrans" cxnId="{523DF432-130F-41C2-9C78-3B60CEAE8E07}">
      <dgm:prSet/>
      <dgm:spPr/>
      <dgm:t>
        <a:bodyPr/>
        <a:lstStyle/>
        <a:p>
          <a:endParaRPr lang="en-US"/>
        </a:p>
      </dgm:t>
    </dgm:pt>
    <dgm:pt modelId="{781580C2-E383-42C0-A8BD-215EF6DC046D}" type="sibTrans" cxnId="{523DF432-130F-41C2-9C78-3B60CEAE8E07}">
      <dgm:prSet/>
      <dgm:spPr/>
      <dgm:t>
        <a:bodyPr/>
        <a:lstStyle/>
        <a:p>
          <a:endParaRPr lang="en-US"/>
        </a:p>
      </dgm:t>
    </dgm:pt>
    <dgm:pt modelId="{C892CB07-E586-4D6F-AB5E-E890E0366887}" type="pres">
      <dgm:prSet presAssocID="{5C327460-641B-4756-9F33-01AB058661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550D1A-286B-49C7-BB57-573E46545496}" type="pres">
      <dgm:prSet presAssocID="{C695F1F9-70FD-4340-A6FD-82B9A8D1F3C3}" presName="root1" presStyleCnt="0"/>
      <dgm:spPr/>
    </dgm:pt>
    <dgm:pt modelId="{7E57AB06-5447-4FA8-AE63-73E1643D5B8B}" type="pres">
      <dgm:prSet presAssocID="{C695F1F9-70FD-4340-A6FD-82B9A8D1F3C3}" presName="LevelOneTextNode" presStyleLbl="node0" presStyleIdx="0" presStyleCnt="1">
        <dgm:presLayoutVars>
          <dgm:chPref val="3"/>
        </dgm:presLayoutVars>
      </dgm:prSet>
      <dgm:spPr/>
    </dgm:pt>
    <dgm:pt modelId="{588B2948-5590-4079-ACBC-BF2C332289CF}" type="pres">
      <dgm:prSet presAssocID="{C695F1F9-70FD-4340-A6FD-82B9A8D1F3C3}" presName="level2hierChild" presStyleCnt="0"/>
      <dgm:spPr/>
    </dgm:pt>
    <dgm:pt modelId="{92B20A40-2BC4-44A8-B9D5-E48B93A701A7}" type="pres">
      <dgm:prSet presAssocID="{9F6F876E-275E-434A-86C9-16DB3E5DF986}" presName="conn2-1" presStyleLbl="parChTrans1D2" presStyleIdx="0" presStyleCnt="4"/>
      <dgm:spPr/>
    </dgm:pt>
    <dgm:pt modelId="{C28646F8-C204-424D-8E85-0BC71ADCA320}" type="pres">
      <dgm:prSet presAssocID="{9F6F876E-275E-434A-86C9-16DB3E5DF986}" presName="connTx" presStyleLbl="parChTrans1D2" presStyleIdx="0" presStyleCnt="4"/>
      <dgm:spPr/>
    </dgm:pt>
    <dgm:pt modelId="{72D14E87-D6BE-4211-8166-43F597B5423F}" type="pres">
      <dgm:prSet presAssocID="{F5F49D54-642A-46E6-B039-4B1741B76B28}" presName="root2" presStyleCnt="0"/>
      <dgm:spPr/>
    </dgm:pt>
    <dgm:pt modelId="{27F566C8-23FD-450E-ADBD-B78E1B37CBDB}" type="pres">
      <dgm:prSet presAssocID="{F5F49D54-642A-46E6-B039-4B1741B76B2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05DC71-A2B1-49E2-9D7E-38E6EFBF5A78}" type="pres">
      <dgm:prSet presAssocID="{F5F49D54-642A-46E6-B039-4B1741B76B28}" presName="level3hierChild" presStyleCnt="0"/>
      <dgm:spPr/>
    </dgm:pt>
    <dgm:pt modelId="{B7B307A7-0A4A-4D2B-A5E1-A420D6B96107}" type="pres">
      <dgm:prSet presAssocID="{8EF1E473-7431-4506-AB14-BA93926E8BF6}" presName="conn2-1" presStyleLbl="parChTrans1D2" presStyleIdx="1" presStyleCnt="4"/>
      <dgm:spPr/>
    </dgm:pt>
    <dgm:pt modelId="{153A3C01-77FF-4704-B589-760AAE64ED07}" type="pres">
      <dgm:prSet presAssocID="{8EF1E473-7431-4506-AB14-BA93926E8BF6}" presName="connTx" presStyleLbl="parChTrans1D2" presStyleIdx="1" presStyleCnt="4"/>
      <dgm:spPr/>
    </dgm:pt>
    <dgm:pt modelId="{66E70749-74C8-40BB-99F8-B017CEBC3BFC}" type="pres">
      <dgm:prSet presAssocID="{D1EA7D61-95B2-423C-B388-FE5B4D81BDD7}" presName="root2" presStyleCnt="0"/>
      <dgm:spPr/>
    </dgm:pt>
    <dgm:pt modelId="{59B0F31C-504C-408E-8217-CA78ADC0AB9C}" type="pres">
      <dgm:prSet presAssocID="{D1EA7D61-95B2-423C-B388-FE5B4D81BDD7}" presName="LevelTwoTextNode" presStyleLbl="node2" presStyleIdx="1" presStyleCnt="4">
        <dgm:presLayoutVars>
          <dgm:chPref val="3"/>
        </dgm:presLayoutVars>
      </dgm:prSet>
      <dgm:spPr/>
    </dgm:pt>
    <dgm:pt modelId="{1EE94F1D-06FE-403A-983E-EA135BD55B4C}" type="pres">
      <dgm:prSet presAssocID="{D1EA7D61-95B2-423C-B388-FE5B4D81BDD7}" presName="level3hierChild" presStyleCnt="0"/>
      <dgm:spPr/>
    </dgm:pt>
    <dgm:pt modelId="{DC8D57BC-C904-4894-BCFD-4F6BC584BD5D}" type="pres">
      <dgm:prSet presAssocID="{47A189B9-A7CD-4E9D-9472-36A13155318D}" presName="conn2-1" presStyleLbl="parChTrans1D2" presStyleIdx="2" presStyleCnt="4"/>
      <dgm:spPr/>
    </dgm:pt>
    <dgm:pt modelId="{9E118FDE-8E3E-4C17-BCD0-C1ABFAFA8D57}" type="pres">
      <dgm:prSet presAssocID="{47A189B9-A7CD-4E9D-9472-36A13155318D}" presName="connTx" presStyleLbl="parChTrans1D2" presStyleIdx="2" presStyleCnt="4"/>
      <dgm:spPr/>
    </dgm:pt>
    <dgm:pt modelId="{7DF04F0A-B81F-4605-AA2A-521E32174C23}" type="pres">
      <dgm:prSet presAssocID="{289E4964-F0B4-47AE-B79A-FC7224430CE5}" presName="root2" presStyleCnt="0"/>
      <dgm:spPr/>
    </dgm:pt>
    <dgm:pt modelId="{C67F0B10-F74C-4502-9F19-AC738587CCA9}" type="pres">
      <dgm:prSet presAssocID="{289E4964-F0B4-47AE-B79A-FC7224430CE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95E9C-D727-4E5C-9FAA-825411D2D0AB}" type="pres">
      <dgm:prSet presAssocID="{289E4964-F0B4-47AE-B79A-FC7224430CE5}" presName="level3hierChild" presStyleCnt="0"/>
      <dgm:spPr/>
    </dgm:pt>
    <dgm:pt modelId="{12F70E2D-84CA-4F87-B038-DE55056AD040}" type="pres">
      <dgm:prSet presAssocID="{E8B3ECDD-AF92-4782-A869-1DC0C4E054BF}" presName="conn2-1" presStyleLbl="parChTrans1D2" presStyleIdx="3" presStyleCnt="4"/>
      <dgm:spPr/>
    </dgm:pt>
    <dgm:pt modelId="{429ABA85-3AC9-432E-86C8-203A91C1FC52}" type="pres">
      <dgm:prSet presAssocID="{E8B3ECDD-AF92-4782-A869-1DC0C4E054BF}" presName="connTx" presStyleLbl="parChTrans1D2" presStyleIdx="3" presStyleCnt="4"/>
      <dgm:spPr/>
    </dgm:pt>
    <dgm:pt modelId="{42C48739-9121-4D34-BBB9-4E27509FADD3}" type="pres">
      <dgm:prSet presAssocID="{7F227C77-AB78-4EDE-99EE-C261EAB7DCE4}" presName="root2" presStyleCnt="0"/>
      <dgm:spPr/>
    </dgm:pt>
    <dgm:pt modelId="{2C3CA86F-5B2A-4BB7-9806-0F0DE59ABAA6}" type="pres">
      <dgm:prSet presAssocID="{7F227C77-AB78-4EDE-99EE-C261EAB7DCE4}" presName="LevelTwoTextNode" presStyleLbl="node2" presStyleIdx="3" presStyleCnt="4" custLinFactNeighborY="5076">
        <dgm:presLayoutVars>
          <dgm:chPref val="3"/>
        </dgm:presLayoutVars>
      </dgm:prSet>
      <dgm:spPr/>
    </dgm:pt>
    <dgm:pt modelId="{C6FD5C05-BD3A-482B-8E6B-2E75181B453E}" type="pres">
      <dgm:prSet presAssocID="{7F227C77-AB78-4EDE-99EE-C261EAB7DCE4}" presName="level3hierChild" presStyleCnt="0"/>
      <dgm:spPr/>
    </dgm:pt>
  </dgm:ptLst>
  <dgm:cxnLst>
    <dgm:cxn modelId="{E0067E01-B51B-4B31-A854-65C23156A51F}" type="presOf" srcId="{9F6F876E-275E-434A-86C9-16DB3E5DF986}" destId="{C28646F8-C204-424D-8E85-0BC71ADCA320}" srcOrd="1" destOrd="0" presId="urn:microsoft.com/office/officeart/2008/layout/HorizontalMultiLevelHierarchy"/>
    <dgm:cxn modelId="{DC44495E-90DE-4BED-A446-9E5000AEF5A0}" type="presOf" srcId="{D1EA7D61-95B2-423C-B388-FE5B4D81BDD7}" destId="{59B0F31C-504C-408E-8217-CA78ADC0AB9C}" srcOrd="0" destOrd="0" presId="urn:microsoft.com/office/officeart/2008/layout/HorizontalMultiLevelHierarchy"/>
    <dgm:cxn modelId="{523DF432-130F-41C2-9C78-3B60CEAE8E07}" srcId="{C695F1F9-70FD-4340-A6FD-82B9A8D1F3C3}" destId="{7F227C77-AB78-4EDE-99EE-C261EAB7DCE4}" srcOrd="3" destOrd="0" parTransId="{E8B3ECDD-AF92-4782-A869-1DC0C4E054BF}" sibTransId="{781580C2-E383-42C0-A8BD-215EF6DC046D}"/>
    <dgm:cxn modelId="{C129D130-6ECC-401B-8817-2E969E3AEC41}" type="presOf" srcId="{5C327460-641B-4756-9F33-01AB058661FB}" destId="{C892CB07-E586-4D6F-AB5E-E890E0366887}" srcOrd="0" destOrd="0" presId="urn:microsoft.com/office/officeart/2008/layout/HorizontalMultiLevelHierarchy"/>
    <dgm:cxn modelId="{798B134D-606D-463D-BC4E-4D129E6333B9}" type="presOf" srcId="{9F6F876E-275E-434A-86C9-16DB3E5DF986}" destId="{92B20A40-2BC4-44A8-B9D5-E48B93A701A7}" srcOrd="0" destOrd="0" presId="urn:microsoft.com/office/officeart/2008/layout/HorizontalMultiLevelHierarchy"/>
    <dgm:cxn modelId="{5E83ECF3-356A-4A43-8490-6F2FA7FBD785}" type="presOf" srcId="{E8B3ECDD-AF92-4782-A869-1DC0C4E054BF}" destId="{12F70E2D-84CA-4F87-B038-DE55056AD040}" srcOrd="0" destOrd="0" presId="urn:microsoft.com/office/officeart/2008/layout/HorizontalMultiLevelHierarchy"/>
    <dgm:cxn modelId="{64987E75-A5B4-4872-8CEF-EE62238227CE}" srcId="{C695F1F9-70FD-4340-A6FD-82B9A8D1F3C3}" destId="{D1EA7D61-95B2-423C-B388-FE5B4D81BDD7}" srcOrd="1" destOrd="0" parTransId="{8EF1E473-7431-4506-AB14-BA93926E8BF6}" sibTransId="{DD45272D-C4B5-4F4A-A8D8-DDF512BD69F2}"/>
    <dgm:cxn modelId="{08D1A281-35CC-4412-ADCC-FCEA2E08AC09}" srcId="{C695F1F9-70FD-4340-A6FD-82B9A8D1F3C3}" destId="{289E4964-F0B4-47AE-B79A-FC7224430CE5}" srcOrd="2" destOrd="0" parTransId="{47A189B9-A7CD-4E9D-9472-36A13155318D}" sibTransId="{DCBDAFEA-63F9-4EE4-AC71-6CA5BE8231BA}"/>
    <dgm:cxn modelId="{48D1D896-EC37-438C-B5FC-0CACB89CCFAF}" type="presOf" srcId="{F5F49D54-642A-46E6-B039-4B1741B76B28}" destId="{27F566C8-23FD-450E-ADBD-B78E1B37CBDB}" srcOrd="0" destOrd="0" presId="urn:microsoft.com/office/officeart/2008/layout/HorizontalMultiLevelHierarchy"/>
    <dgm:cxn modelId="{DB431250-FFD4-4551-BE94-7D3A17CE2B49}" type="presOf" srcId="{47A189B9-A7CD-4E9D-9472-36A13155318D}" destId="{DC8D57BC-C904-4894-BCFD-4F6BC584BD5D}" srcOrd="0" destOrd="0" presId="urn:microsoft.com/office/officeart/2008/layout/HorizontalMultiLevelHierarchy"/>
    <dgm:cxn modelId="{657E253B-B0BE-4254-8A4B-4410588028C2}" srcId="{5C327460-641B-4756-9F33-01AB058661FB}" destId="{C695F1F9-70FD-4340-A6FD-82B9A8D1F3C3}" srcOrd="0" destOrd="0" parTransId="{769A1FA6-72A7-4616-8E19-0DF976972ACE}" sibTransId="{282C1CCF-3B2E-4996-A409-435C5C8A5F7B}"/>
    <dgm:cxn modelId="{736FCCDE-5BEB-49DB-AA4A-80CA80E1E741}" type="presOf" srcId="{289E4964-F0B4-47AE-B79A-FC7224430CE5}" destId="{C67F0B10-F74C-4502-9F19-AC738587CCA9}" srcOrd="0" destOrd="0" presId="urn:microsoft.com/office/officeart/2008/layout/HorizontalMultiLevelHierarchy"/>
    <dgm:cxn modelId="{4DAAA4FE-2343-407D-B578-347890AB8639}" type="presOf" srcId="{C695F1F9-70FD-4340-A6FD-82B9A8D1F3C3}" destId="{7E57AB06-5447-4FA8-AE63-73E1643D5B8B}" srcOrd="0" destOrd="0" presId="urn:microsoft.com/office/officeart/2008/layout/HorizontalMultiLevelHierarchy"/>
    <dgm:cxn modelId="{7C134C9B-B8C7-4AA9-8F35-9867D6AF0601}" type="presOf" srcId="{8EF1E473-7431-4506-AB14-BA93926E8BF6}" destId="{B7B307A7-0A4A-4D2B-A5E1-A420D6B96107}" srcOrd="0" destOrd="0" presId="urn:microsoft.com/office/officeart/2008/layout/HorizontalMultiLevelHierarchy"/>
    <dgm:cxn modelId="{C526C228-241C-4283-AD18-04587123DC36}" type="presOf" srcId="{7F227C77-AB78-4EDE-99EE-C261EAB7DCE4}" destId="{2C3CA86F-5B2A-4BB7-9806-0F0DE59ABAA6}" srcOrd="0" destOrd="0" presId="urn:microsoft.com/office/officeart/2008/layout/HorizontalMultiLevelHierarchy"/>
    <dgm:cxn modelId="{0943703F-5D40-4152-BD85-C7C8F402413C}" type="presOf" srcId="{47A189B9-A7CD-4E9D-9472-36A13155318D}" destId="{9E118FDE-8E3E-4C17-BCD0-C1ABFAFA8D57}" srcOrd="1" destOrd="0" presId="urn:microsoft.com/office/officeart/2008/layout/HorizontalMultiLevelHierarchy"/>
    <dgm:cxn modelId="{5939CC6F-4647-4423-995B-38C5C934DAD1}" srcId="{C695F1F9-70FD-4340-A6FD-82B9A8D1F3C3}" destId="{F5F49D54-642A-46E6-B039-4B1741B76B28}" srcOrd="0" destOrd="0" parTransId="{9F6F876E-275E-434A-86C9-16DB3E5DF986}" sibTransId="{4D6D618E-4D44-472B-89EE-46C8303E6DBB}"/>
    <dgm:cxn modelId="{1C770159-610D-4972-B966-617A718A9C3C}" type="presOf" srcId="{8EF1E473-7431-4506-AB14-BA93926E8BF6}" destId="{153A3C01-77FF-4704-B589-760AAE64ED07}" srcOrd="1" destOrd="0" presId="urn:microsoft.com/office/officeart/2008/layout/HorizontalMultiLevelHierarchy"/>
    <dgm:cxn modelId="{6AE69D9B-D673-463F-9C28-B3C2B524299C}" type="presOf" srcId="{E8B3ECDD-AF92-4782-A869-1DC0C4E054BF}" destId="{429ABA85-3AC9-432E-86C8-203A91C1FC52}" srcOrd="1" destOrd="0" presId="urn:microsoft.com/office/officeart/2008/layout/HorizontalMultiLevelHierarchy"/>
    <dgm:cxn modelId="{CFF70351-3D30-4DC2-9E76-95940B021175}" type="presParOf" srcId="{C892CB07-E586-4D6F-AB5E-E890E0366887}" destId="{8F550D1A-286B-49C7-BB57-573E46545496}" srcOrd="0" destOrd="0" presId="urn:microsoft.com/office/officeart/2008/layout/HorizontalMultiLevelHierarchy"/>
    <dgm:cxn modelId="{510063BA-6B23-41D2-BDE7-089D2999A426}" type="presParOf" srcId="{8F550D1A-286B-49C7-BB57-573E46545496}" destId="{7E57AB06-5447-4FA8-AE63-73E1643D5B8B}" srcOrd="0" destOrd="0" presId="urn:microsoft.com/office/officeart/2008/layout/HorizontalMultiLevelHierarchy"/>
    <dgm:cxn modelId="{0E41B52F-97E0-4A94-936C-1B037A196C0A}" type="presParOf" srcId="{8F550D1A-286B-49C7-BB57-573E46545496}" destId="{588B2948-5590-4079-ACBC-BF2C332289CF}" srcOrd="1" destOrd="0" presId="urn:microsoft.com/office/officeart/2008/layout/HorizontalMultiLevelHierarchy"/>
    <dgm:cxn modelId="{06718711-8226-402F-A99B-61FFBD3CC1A8}" type="presParOf" srcId="{588B2948-5590-4079-ACBC-BF2C332289CF}" destId="{92B20A40-2BC4-44A8-B9D5-E48B93A701A7}" srcOrd="0" destOrd="0" presId="urn:microsoft.com/office/officeart/2008/layout/HorizontalMultiLevelHierarchy"/>
    <dgm:cxn modelId="{D699D79D-234D-4CE5-92EB-F11B363EC959}" type="presParOf" srcId="{92B20A40-2BC4-44A8-B9D5-E48B93A701A7}" destId="{C28646F8-C204-424D-8E85-0BC71ADCA320}" srcOrd="0" destOrd="0" presId="urn:microsoft.com/office/officeart/2008/layout/HorizontalMultiLevelHierarchy"/>
    <dgm:cxn modelId="{C2BC76F7-0BE7-43F4-A31B-4D9AEA22E6A8}" type="presParOf" srcId="{588B2948-5590-4079-ACBC-BF2C332289CF}" destId="{72D14E87-D6BE-4211-8166-43F597B5423F}" srcOrd="1" destOrd="0" presId="urn:microsoft.com/office/officeart/2008/layout/HorizontalMultiLevelHierarchy"/>
    <dgm:cxn modelId="{40E6DAE5-5BC2-4C71-9E81-0034A93C26D0}" type="presParOf" srcId="{72D14E87-D6BE-4211-8166-43F597B5423F}" destId="{27F566C8-23FD-450E-ADBD-B78E1B37CBDB}" srcOrd="0" destOrd="0" presId="urn:microsoft.com/office/officeart/2008/layout/HorizontalMultiLevelHierarchy"/>
    <dgm:cxn modelId="{48BC60F2-FDB6-43B9-B7E1-778A6E0252D4}" type="presParOf" srcId="{72D14E87-D6BE-4211-8166-43F597B5423F}" destId="{B705DC71-A2B1-49E2-9D7E-38E6EFBF5A78}" srcOrd="1" destOrd="0" presId="urn:microsoft.com/office/officeart/2008/layout/HorizontalMultiLevelHierarchy"/>
    <dgm:cxn modelId="{5FDB32AD-5C78-4F7C-AE4B-D7BE0F7A6984}" type="presParOf" srcId="{588B2948-5590-4079-ACBC-BF2C332289CF}" destId="{B7B307A7-0A4A-4D2B-A5E1-A420D6B96107}" srcOrd="2" destOrd="0" presId="urn:microsoft.com/office/officeart/2008/layout/HorizontalMultiLevelHierarchy"/>
    <dgm:cxn modelId="{054CD357-B00C-4A70-9E14-F7AA253594F9}" type="presParOf" srcId="{B7B307A7-0A4A-4D2B-A5E1-A420D6B96107}" destId="{153A3C01-77FF-4704-B589-760AAE64ED07}" srcOrd="0" destOrd="0" presId="urn:microsoft.com/office/officeart/2008/layout/HorizontalMultiLevelHierarchy"/>
    <dgm:cxn modelId="{C5C70011-9F9E-484F-90B0-076BDA167858}" type="presParOf" srcId="{588B2948-5590-4079-ACBC-BF2C332289CF}" destId="{66E70749-74C8-40BB-99F8-B017CEBC3BFC}" srcOrd="3" destOrd="0" presId="urn:microsoft.com/office/officeart/2008/layout/HorizontalMultiLevelHierarchy"/>
    <dgm:cxn modelId="{E3AFF7D3-B78F-481D-A926-26B55948E1C6}" type="presParOf" srcId="{66E70749-74C8-40BB-99F8-B017CEBC3BFC}" destId="{59B0F31C-504C-408E-8217-CA78ADC0AB9C}" srcOrd="0" destOrd="0" presId="urn:microsoft.com/office/officeart/2008/layout/HorizontalMultiLevelHierarchy"/>
    <dgm:cxn modelId="{B7BFEED4-0E48-4CC8-8154-0B3AD4B2C8C5}" type="presParOf" srcId="{66E70749-74C8-40BB-99F8-B017CEBC3BFC}" destId="{1EE94F1D-06FE-403A-983E-EA135BD55B4C}" srcOrd="1" destOrd="0" presId="urn:microsoft.com/office/officeart/2008/layout/HorizontalMultiLevelHierarchy"/>
    <dgm:cxn modelId="{2ED8CF05-022A-4E48-8A6E-3A12B3990265}" type="presParOf" srcId="{588B2948-5590-4079-ACBC-BF2C332289CF}" destId="{DC8D57BC-C904-4894-BCFD-4F6BC584BD5D}" srcOrd="4" destOrd="0" presId="urn:microsoft.com/office/officeart/2008/layout/HorizontalMultiLevelHierarchy"/>
    <dgm:cxn modelId="{28881DE6-88FE-41CE-915B-131AC300F8E1}" type="presParOf" srcId="{DC8D57BC-C904-4894-BCFD-4F6BC584BD5D}" destId="{9E118FDE-8E3E-4C17-BCD0-C1ABFAFA8D57}" srcOrd="0" destOrd="0" presId="urn:microsoft.com/office/officeart/2008/layout/HorizontalMultiLevelHierarchy"/>
    <dgm:cxn modelId="{84156CF5-B7DE-4C28-8D8F-D3C955E32F2B}" type="presParOf" srcId="{588B2948-5590-4079-ACBC-BF2C332289CF}" destId="{7DF04F0A-B81F-4605-AA2A-521E32174C23}" srcOrd="5" destOrd="0" presId="urn:microsoft.com/office/officeart/2008/layout/HorizontalMultiLevelHierarchy"/>
    <dgm:cxn modelId="{A2E6C717-804A-4540-B8D4-3CDAF61D33EE}" type="presParOf" srcId="{7DF04F0A-B81F-4605-AA2A-521E32174C23}" destId="{C67F0B10-F74C-4502-9F19-AC738587CCA9}" srcOrd="0" destOrd="0" presId="urn:microsoft.com/office/officeart/2008/layout/HorizontalMultiLevelHierarchy"/>
    <dgm:cxn modelId="{6233C7F0-F729-45AF-9F5C-9757D01DA4F6}" type="presParOf" srcId="{7DF04F0A-B81F-4605-AA2A-521E32174C23}" destId="{1BC95E9C-D727-4E5C-9FAA-825411D2D0AB}" srcOrd="1" destOrd="0" presId="urn:microsoft.com/office/officeart/2008/layout/HorizontalMultiLevelHierarchy"/>
    <dgm:cxn modelId="{A21EE473-C4B5-4FA8-A4BA-3DE74415D5C2}" type="presParOf" srcId="{588B2948-5590-4079-ACBC-BF2C332289CF}" destId="{12F70E2D-84CA-4F87-B038-DE55056AD040}" srcOrd="6" destOrd="0" presId="urn:microsoft.com/office/officeart/2008/layout/HorizontalMultiLevelHierarchy"/>
    <dgm:cxn modelId="{FD040E85-358E-44ED-A5F9-EAD95C06C07D}" type="presParOf" srcId="{12F70E2D-84CA-4F87-B038-DE55056AD040}" destId="{429ABA85-3AC9-432E-86C8-203A91C1FC52}" srcOrd="0" destOrd="0" presId="urn:microsoft.com/office/officeart/2008/layout/HorizontalMultiLevelHierarchy"/>
    <dgm:cxn modelId="{0F68E098-D0FD-4065-939B-6F98A567B7E4}" type="presParOf" srcId="{588B2948-5590-4079-ACBC-BF2C332289CF}" destId="{42C48739-9121-4D34-BBB9-4E27509FADD3}" srcOrd="7" destOrd="0" presId="urn:microsoft.com/office/officeart/2008/layout/HorizontalMultiLevelHierarchy"/>
    <dgm:cxn modelId="{36B17737-0BE6-4164-AB62-2637282E3295}" type="presParOf" srcId="{42C48739-9121-4D34-BBB9-4E27509FADD3}" destId="{2C3CA86F-5B2A-4BB7-9806-0F0DE59ABAA6}" srcOrd="0" destOrd="0" presId="urn:microsoft.com/office/officeart/2008/layout/HorizontalMultiLevelHierarchy"/>
    <dgm:cxn modelId="{D0E4774F-E91B-4408-8218-1A301114977E}" type="presParOf" srcId="{42C48739-9121-4D34-BBB9-4E27509FADD3}" destId="{C6FD5C05-BD3A-482B-8E6B-2E75181B45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70E2D-84CA-4F87-B038-DE55056AD040}">
      <dsp:nvSpPr>
        <dsp:cNvPr id="0" name=""/>
        <dsp:cNvSpPr/>
      </dsp:nvSpPr>
      <dsp:spPr>
        <a:xfrm>
          <a:off x="2723532" y="2402961"/>
          <a:ext cx="599010" cy="1758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505" y="0"/>
              </a:lnTo>
              <a:lnTo>
                <a:pt x="299505" y="1758459"/>
              </a:lnTo>
              <a:lnTo>
                <a:pt x="599010" y="17584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76595" y="3235748"/>
        <a:ext cx="92884" cy="92884"/>
      </dsp:txXfrm>
    </dsp:sp>
    <dsp:sp modelId="{DC8D57BC-C904-4894-BCFD-4F6BC584BD5D}">
      <dsp:nvSpPr>
        <dsp:cNvPr id="0" name=""/>
        <dsp:cNvSpPr/>
      </dsp:nvSpPr>
      <dsp:spPr>
        <a:xfrm>
          <a:off x="2723532" y="2402961"/>
          <a:ext cx="599010" cy="570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505" y="0"/>
              </a:lnTo>
              <a:lnTo>
                <a:pt x="299505" y="570703"/>
              </a:lnTo>
              <a:lnTo>
                <a:pt x="599010" y="570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2353" y="2667628"/>
        <a:ext cx="41367" cy="41367"/>
      </dsp:txXfrm>
    </dsp:sp>
    <dsp:sp modelId="{B7B307A7-0A4A-4D2B-A5E1-A420D6B96107}">
      <dsp:nvSpPr>
        <dsp:cNvPr id="0" name=""/>
        <dsp:cNvSpPr/>
      </dsp:nvSpPr>
      <dsp:spPr>
        <a:xfrm>
          <a:off x="2723532" y="1832257"/>
          <a:ext cx="599010" cy="570703"/>
        </a:xfrm>
        <a:custGeom>
          <a:avLst/>
          <a:gdLst/>
          <a:ahLst/>
          <a:cxnLst/>
          <a:rect l="0" t="0" r="0" b="0"/>
          <a:pathLst>
            <a:path>
              <a:moveTo>
                <a:pt x="0" y="570703"/>
              </a:moveTo>
              <a:lnTo>
                <a:pt x="299505" y="570703"/>
              </a:lnTo>
              <a:lnTo>
                <a:pt x="299505" y="0"/>
              </a:lnTo>
              <a:lnTo>
                <a:pt x="599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2353" y="2096925"/>
        <a:ext cx="41367" cy="41367"/>
      </dsp:txXfrm>
    </dsp:sp>
    <dsp:sp modelId="{92B20A40-2BC4-44A8-B9D5-E48B93A701A7}">
      <dsp:nvSpPr>
        <dsp:cNvPr id="0" name=""/>
        <dsp:cNvSpPr/>
      </dsp:nvSpPr>
      <dsp:spPr>
        <a:xfrm>
          <a:off x="2723532" y="690851"/>
          <a:ext cx="599010" cy="1712109"/>
        </a:xfrm>
        <a:custGeom>
          <a:avLst/>
          <a:gdLst/>
          <a:ahLst/>
          <a:cxnLst/>
          <a:rect l="0" t="0" r="0" b="0"/>
          <a:pathLst>
            <a:path>
              <a:moveTo>
                <a:pt x="0" y="1712109"/>
              </a:moveTo>
              <a:lnTo>
                <a:pt x="299505" y="1712109"/>
              </a:lnTo>
              <a:lnTo>
                <a:pt x="299505" y="0"/>
              </a:lnTo>
              <a:lnTo>
                <a:pt x="599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77690" y="1501559"/>
        <a:ext cx="90693" cy="90693"/>
      </dsp:txXfrm>
    </dsp:sp>
    <dsp:sp modelId="{7E57AB06-5447-4FA8-AE63-73E1643D5B8B}">
      <dsp:nvSpPr>
        <dsp:cNvPr id="0" name=""/>
        <dsp:cNvSpPr/>
      </dsp:nvSpPr>
      <dsp:spPr>
        <a:xfrm rot="16200000">
          <a:off x="-135991" y="1946398"/>
          <a:ext cx="4805922" cy="91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New word</a:t>
          </a:r>
          <a:endParaRPr lang="en-US" sz="5900" kern="1200" dirty="0"/>
        </a:p>
      </dsp:txBody>
      <dsp:txXfrm>
        <a:off x="-135991" y="1946398"/>
        <a:ext cx="4805922" cy="913125"/>
      </dsp:txXfrm>
    </dsp:sp>
    <dsp:sp modelId="{27F566C8-23FD-450E-ADBD-B78E1B37CBDB}">
      <dsp:nvSpPr>
        <dsp:cNvPr id="0" name=""/>
        <dsp:cNvSpPr/>
      </dsp:nvSpPr>
      <dsp:spPr>
        <a:xfrm>
          <a:off x="3322542" y="234288"/>
          <a:ext cx="2995050" cy="91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Crow</a:t>
          </a:r>
          <a:endParaRPr lang="en-US" sz="5900" kern="1200" dirty="0"/>
        </a:p>
      </dsp:txBody>
      <dsp:txXfrm>
        <a:off x="3322542" y="234288"/>
        <a:ext cx="2995050" cy="913125"/>
      </dsp:txXfrm>
    </dsp:sp>
    <dsp:sp modelId="{59B0F31C-504C-408E-8217-CA78ADC0AB9C}">
      <dsp:nvSpPr>
        <dsp:cNvPr id="0" name=""/>
        <dsp:cNvSpPr/>
      </dsp:nvSpPr>
      <dsp:spPr>
        <a:xfrm>
          <a:off x="3322542" y="1375695"/>
          <a:ext cx="2995050" cy="91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Fly</a:t>
          </a:r>
          <a:endParaRPr lang="en-US" sz="5900" kern="1200" dirty="0"/>
        </a:p>
      </dsp:txBody>
      <dsp:txXfrm>
        <a:off x="3322542" y="1375695"/>
        <a:ext cx="2995050" cy="913125"/>
      </dsp:txXfrm>
    </dsp:sp>
    <dsp:sp modelId="{C67F0B10-F74C-4502-9F19-AC738587CCA9}">
      <dsp:nvSpPr>
        <dsp:cNvPr id="0" name=""/>
        <dsp:cNvSpPr/>
      </dsp:nvSpPr>
      <dsp:spPr>
        <a:xfrm>
          <a:off x="3322542" y="2517101"/>
          <a:ext cx="2995050" cy="91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Dirty</a:t>
          </a:r>
        </a:p>
      </dsp:txBody>
      <dsp:txXfrm>
        <a:off x="3322542" y="2517101"/>
        <a:ext cx="2995050" cy="913125"/>
      </dsp:txXfrm>
    </dsp:sp>
    <dsp:sp modelId="{2C3CA86F-5B2A-4BB7-9806-0F0DE59ABAA6}">
      <dsp:nvSpPr>
        <dsp:cNvPr id="0" name=""/>
        <dsp:cNvSpPr/>
      </dsp:nvSpPr>
      <dsp:spPr>
        <a:xfrm>
          <a:off x="3322542" y="3704858"/>
          <a:ext cx="2995050" cy="91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Food</a:t>
          </a:r>
        </a:p>
      </dsp:txBody>
      <dsp:txXfrm>
        <a:off x="3322542" y="3704858"/>
        <a:ext cx="2995050" cy="91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3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0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5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3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1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12225-25C5-4061-8719-AD71DC626BED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45E7-2EFB-4925-B8DB-B8EDD640B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dmshopon1982@gmail.com" TargetMode="Externa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gif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hyperlink" Target="mailto:dmshopon1982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mshopon19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1058090"/>
            <a:ext cx="8556170" cy="4961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1384" y="1399792"/>
            <a:ext cx="3210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WEL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COME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-45725" y="0"/>
            <a:ext cx="596319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5917473" y="0"/>
            <a:ext cx="6420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0380" y="5422606"/>
            <a:ext cx="59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cs typeface="NikoshBAN" pitchFamily="2" charset="0"/>
              </a:rPr>
              <a:t>I’ m active all day.</a:t>
            </a:r>
            <a:endParaRPr lang="en-US" sz="4000" dirty="0"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0" y="1886028"/>
            <a:ext cx="4688541" cy="353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0" y="1886029"/>
            <a:ext cx="4393410" cy="3536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6240" y="542260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NikoshBAN" pitchFamily="2" charset="0"/>
              </a:rPr>
              <a:t>I fly in the sky.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6965" y="938057"/>
            <a:ext cx="62070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cs typeface="NikoshBAN" pitchFamily="2" charset="0"/>
              </a:rPr>
              <a:t>Look at the picture and say</a:t>
            </a:r>
            <a:r>
              <a:rPr lang="en-US" sz="2400" dirty="0" smtClean="0">
                <a:cs typeface="NikoshBAN" pitchFamily="2" charset="0"/>
              </a:rPr>
              <a:t>.</a:t>
            </a:r>
            <a:endParaRPr lang="en-US" sz="24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41" y="2035176"/>
            <a:ext cx="4579646" cy="33236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6129" b="24262"/>
          <a:stretch/>
        </p:blipFill>
        <p:spPr>
          <a:xfrm flipH="1">
            <a:off x="6234186" y="2129672"/>
            <a:ext cx="4490766" cy="33236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792506" y="53588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NikoshBAN" pitchFamily="2" charset="0"/>
              </a:rPr>
              <a:t>Sometimes I take food from people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6965" y="938057"/>
            <a:ext cx="62070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cs typeface="NikoshBAN" pitchFamily="2" charset="0"/>
              </a:rPr>
              <a:t>Look at the picture and say</a:t>
            </a:r>
            <a:r>
              <a:rPr lang="en-US" sz="2400" dirty="0" smtClean="0">
                <a:cs typeface="NikoshBAN" pitchFamily="2" charset="0"/>
              </a:rPr>
              <a:t>.</a:t>
            </a:r>
            <a:endParaRPr lang="en-US" sz="24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57" y="1600200"/>
            <a:ext cx="3545487" cy="4487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97469"/>
            <a:ext cx="77724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Open your book at page 47.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085" y="1002758"/>
            <a:ext cx="6152605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 Teacher’s </a:t>
            </a:r>
            <a:r>
              <a:rPr lang="en-US" sz="4400" dirty="0"/>
              <a:t>reading </a:t>
            </a:r>
            <a:r>
              <a:rPr lang="en-US" sz="4400" dirty="0"/>
              <a:t>Loudly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99463" y="1919986"/>
            <a:ext cx="4820194" cy="4031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I’m a crow. I live in a tree. I get up early in the morning. I’m active all day. I fly in the sky and look for food. Sometimes I take food from people. I’m very quick. Sometimes I eat dirty things.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48" y="1919986"/>
            <a:ext cx="2902674" cy="3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2950845"/>
            <a:ext cx="8490857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5397" y="1356640"/>
            <a:ext cx="56769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Student’s </a:t>
            </a:r>
            <a:r>
              <a:rPr lang="en-US" sz="3600" dirty="0"/>
              <a:t>reading </a:t>
            </a:r>
            <a:r>
              <a:rPr lang="en-US" sz="3600" dirty="0" smtClean="0"/>
              <a:t>silently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70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5772805"/>
              </p:ext>
            </p:extLst>
          </p:nvPr>
        </p:nvGraphicFramePr>
        <p:xfrm>
          <a:off x="0" y="1026039"/>
          <a:ext cx="8128000" cy="480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64" y="1336707"/>
            <a:ext cx="2421781" cy="96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2518872"/>
            <a:ext cx="1944189" cy="1051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89" y="4770938"/>
            <a:ext cx="1981199" cy="1018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16" y="3547840"/>
            <a:ext cx="2595153" cy="9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2207623"/>
            <a:ext cx="8516983" cy="4114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641" y="1053460"/>
            <a:ext cx="663593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Let’s work in pair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291" y="1745958"/>
            <a:ext cx="8172109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Read the text again and again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8" y="2148169"/>
            <a:ext cx="3827591" cy="2254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8142" y="3574166"/>
            <a:ext cx="1694439" cy="14838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4"/>
          <a:stretch/>
        </p:blipFill>
        <p:spPr>
          <a:xfrm>
            <a:off x="6895539" y="1991370"/>
            <a:ext cx="1617991" cy="13118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8" y="5286846"/>
            <a:ext cx="1938506" cy="1235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3331029" y="967765"/>
            <a:ext cx="475488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Individual </a:t>
            </a:r>
            <a:r>
              <a:rPr lang="en-US" sz="4000" dirty="0"/>
              <a:t>work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40971" y="4212324"/>
            <a:ext cx="565456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See the pictures and say about these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857667" y="2419322"/>
            <a:ext cx="242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Tree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878539" y="3827603"/>
            <a:ext cx="150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Crow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14614" y="5460456"/>
            <a:ext cx="126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01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423" y="1539028"/>
            <a:ext cx="3041877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Say true or False.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3" y="2112088"/>
            <a:ext cx="3041877" cy="2851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9857" y="2058153"/>
            <a:ext cx="49811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. The crow lives in a tree.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9857" y="2818060"/>
            <a:ext cx="350519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2. The crow is lazy.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9856" y="3612590"/>
            <a:ext cx="350519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3. The crow is slow.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6640" y="4448570"/>
            <a:ext cx="613162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4. The crow doesn’t eat dirty things.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2288" y="5275872"/>
            <a:ext cx="613380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5. The crow takes food from people.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9988" y="2078453"/>
            <a:ext cx="102543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True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49988" y="2936558"/>
            <a:ext cx="102543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False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7212" y="5341955"/>
            <a:ext cx="102543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True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49988" y="3744952"/>
            <a:ext cx="102543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False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91354" y="4563776"/>
            <a:ext cx="102543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False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9358721" y="2141467"/>
            <a:ext cx="7810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674210" y="2961310"/>
            <a:ext cx="7810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641996" y="3742816"/>
            <a:ext cx="7810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358721" y="4579847"/>
            <a:ext cx="7810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8200481" y="5392839"/>
            <a:ext cx="7810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33555" y="877213"/>
            <a:ext cx="513370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NikoshBAN" pitchFamily="2" charset="0"/>
              </a:rPr>
              <a:t>Let’s work in group</a:t>
            </a:r>
            <a:endParaRPr lang="en-US" sz="3600" dirty="0">
              <a:solidFill>
                <a:srgbClr val="FF000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10393680" cy="3492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00425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I’m a cow/goat. I live in a stream/shed. I get up early/late. I am slow/quick animal.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901" y="558225"/>
            <a:ext cx="606878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Checking learning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 descr="grunge-photo-frames-powerpoint-backgrounds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1005841"/>
            <a:ext cx="12191999" cy="5452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23761" y="1873977"/>
            <a:ext cx="3888376" cy="33843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 -3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Sub: English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19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3-4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EE12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Occupation</a:t>
            </a:r>
            <a:endParaRPr lang="en-US" sz="4000" b="1" dirty="0">
              <a:ln w="11430"/>
              <a:solidFill>
                <a:srgbClr val="EE12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9714" y="3127406"/>
            <a:ext cx="3657600" cy="327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 Mohammad</a:t>
            </a:r>
            <a:r>
              <a:rPr lang="en-US" sz="32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n w="11430"/>
              <a:solidFill>
                <a:srgbClr val="99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400" b="1" dirty="0" err="1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Satpoa</a:t>
            </a:r>
            <a:r>
              <a:rPr lang="en-US" sz="2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Talutia</a:t>
            </a:r>
            <a:r>
              <a:rPr lang="en-US" sz="2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Govt. Primary </a:t>
            </a:r>
            <a:r>
              <a:rPr lang="en-US" sz="2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</a:t>
            </a:r>
          </a:p>
          <a:p>
            <a:pPr algn="ctr"/>
            <a:r>
              <a:rPr lang="en-US" sz="2400" b="1" dirty="0" err="1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Gazipur</a:t>
            </a:r>
            <a:r>
              <a:rPr lang="en-US" sz="2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Gazipur</a:t>
            </a:r>
            <a:r>
              <a:rPr lang="en-US" sz="2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n w="11430"/>
              <a:solidFill>
                <a:srgbClr val="99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685108" y="1564761"/>
            <a:ext cx="2534194" cy="200140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5" y="1867989"/>
            <a:ext cx="2011680" cy="1476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2711" y="179591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990B7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sz="6000" b="1" dirty="0">
              <a:ln w="11430"/>
              <a:solidFill>
                <a:srgbClr val="990B7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6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6427" y="855909"/>
            <a:ext cx="3990703" cy="4200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8320" y="649645"/>
            <a:ext cx="4068790" cy="448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74" y="1634374"/>
            <a:ext cx="7504396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4566" y="1373621"/>
            <a:ext cx="392732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morning, students.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34566" y="3306260"/>
            <a:ext cx="3200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How are you today?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34566" y="4252423"/>
            <a:ext cx="255794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Fine. and you?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10349" y="5543308"/>
            <a:ext cx="3822943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Fine, thank you.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95" y="5023055"/>
            <a:ext cx="1650609" cy="1242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38" y="3023407"/>
            <a:ext cx="1565525" cy="891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16" y="875211"/>
            <a:ext cx="1364838" cy="1065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95" y="2037354"/>
            <a:ext cx="1830978" cy="928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0" y="3200845"/>
            <a:ext cx="575310" cy="1097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50" y="3353245"/>
            <a:ext cx="575310" cy="10977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4566" y="2319784"/>
            <a:ext cx="369872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morning, teacher. 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0" y="4044240"/>
            <a:ext cx="1830978" cy="92839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887861" y="139589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ight Arrow 18"/>
          <p:cNvSpPr/>
          <p:nvPr/>
        </p:nvSpPr>
        <p:spPr>
          <a:xfrm>
            <a:off x="3887861" y="2366838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ight Arrow 19"/>
          <p:cNvSpPr/>
          <p:nvPr/>
        </p:nvSpPr>
        <p:spPr>
          <a:xfrm>
            <a:off x="3887861" y="5595368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ight Arrow 20"/>
          <p:cNvSpPr/>
          <p:nvPr/>
        </p:nvSpPr>
        <p:spPr>
          <a:xfrm>
            <a:off x="3896220" y="4414867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>
            <a:off x="3896220" y="3464556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655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4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7260"/>
              </p:ext>
            </p:extLst>
          </p:nvPr>
        </p:nvGraphicFramePr>
        <p:xfrm>
          <a:off x="5761038" y="3208338"/>
          <a:ext cx="6683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5" imgW="667800" imgH="437760" progId="Package">
                  <p:embed/>
                </p:oleObj>
              </mc:Choice>
              <mc:Fallback>
                <p:oleObj name="Packager Shell Object" showAsIcon="1" r:id="rId5" imgW="6678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1038" y="3208338"/>
                        <a:ext cx="6683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2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/>
          <a:stretch/>
        </p:blipFill>
        <p:spPr>
          <a:xfrm flipH="1">
            <a:off x="1746069" y="1920240"/>
            <a:ext cx="4349931" cy="3851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0240"/>
            <a:ext cx="4389120" cy="3851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007422" y="992408"/>
            <a:ext cx="563722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What do you see in the picture?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13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2417" y="1103174"/>
            <a:ext cx="834716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What do you see in the picture?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637196" y="3488144"/>
            <a:ext cx="6754997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itchFamily="2" charset="0"/>
              </a:rPr>
              <a:t>    What </a:t>
            </a:r>
            <a:r>
              <a:rPr lang="en-US" sz="6000" dirty="0" smtClean="0">
                <a:cs typeface="NikoshBAN" pitchFamily="2" charset="0"/>
              </a:rPr>
              <a:t>do they do?</a:t>
            </a:r>
            <a:endParaRPr lang="en-US" sz="6000" dirty="0"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410200" y="2165947"/>
            <a:ext cx="838200" cy="1258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940475"/>
            <a:ext cx="4267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Learning outcomes: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3120" y="1742450"/>
            <a:ext cx="3657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Students will be able to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03120" y="2355026"/>
            <a:ext cx="7772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Listening: 1.1.1- recognize English sound difference in the context of words.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95500" y="3293745"/>
            <a:ext cx="8001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Speaking: 1.1.1- repeat words, phrases and sentences after 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teacher with proper sounds and stress.</a:t>
            </a:r>
          </a:p>
          <a:p>
            <a:r>
              <a:rPr lang="en-US" sz="2400" dirty="0" smtClean="0"/>
              <a:t>                  1.1.2- say words, phrases and sentences with proper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sounds and stress.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3120" y="5042118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Reading: 1.5.1- read simple sentences with proper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pronunciation and stress.</a:t>
            </a:r>
          </a:p>
          <a:p>
            <a:r>
              <a:rPr lang="en-US" sz="2400" dirty="0" smtClean="0"/>
              <a:t>                 5.1.3- read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6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66" y="2262152"/>
            <a:ext cx="6524897" cy="3041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165566" y="516625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cs typeface="NikoshBAN" pitchFamily="2" charset="0"/>
              </a:rPr>
              <a:t>I’m a crow.</a:t>
            </a:r>
            <a:endParaRPr lang="en-US" sz="5400" dirty="0"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6965" y="938057"/>
            <a:ext cx="62070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cs typeface="NikoshBAN" pitchFamily="2" charset="0"/>
              </a:rPr>
              <a:t>Look at the picture and say</a:t>
            </a:r>
            <a:r>
              <a:rPr lang="en-US" sz="2400" dirty="0" smtClean="0">
                <a:cs typeface="NikoshBAN" pitchFamily="2" charset="0"/>
              </a:rPr>
              <a:t>.</a:t>
            </a:r>
            <a:endParaRPr lang="en-US" sz="24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6457890"/>
            <a:ext cx="99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Din Mohammad  Email: </a:t>
            </a:r>
            <a:r>
              <a:rPr lang="en-US" sz="2000" dirty="0" smtClean="0">
                <a:latin typeface="Blackadder ITC" panose="04020505051007020D02" pitchFamily="82" charset="0"/>
                <a:hlinkClick r:id="rId3"/>
              </a:rPr>
              <a:t>dmshopon1982@gmail.com</a:t>
            </a:r>
            <a:r>
              <a:rPr lang="en-US" sz="2000" dirty="0" smtClean="0">
                <a:latin typeface="Blackadder ITC" panose="04020505051007020D02" pitchFamily="82" charset="0"/>
              </a:rPr>
              <a:t> Mob: 01720833739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6963" y="1857075"/>
            <a:ext cx="6363789" cy="3197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786678" y="495625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NikoshBAN" pitchFamily="2" charset="0"/>
              </a:rPr>
              <a:t>I live in a tree.</a:t>
            </a:r>
            <a:endParaRPr lang="en-US" sz="4800" dirty="0"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77317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cs typeface="NikoshBAN" pitchFamily="2" charset="0"/>
              </a:rPr>
              <a:t>I get up early in the morning.</a:t>
            </a:r>
            <a:endParaRPr lang="en-US" sz="4400" dirty="0"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6965" y="938057"/>
            <a:ext cx="62070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cs typeface="NikoshBAN" pitchFamily="2" charset="0"/>
              </a:rPr>
              <a:t>Look at the picture and say</a:t>
            </a:r>
            <a:r>
              <a:rPr lang="en-US" sz="2400" dirty="0" smtClean="0">
                <a:cs typeface="NikoshBAN" pitchFamily="2" charset="0"/>
              </a:rPr>
              <a:t>.</a:t>
            </a:r>
            <a:endParaRPr lang="en-US" sz="24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549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Din Mohammad</cp:lastModifiedBy>
  <cp:revision>28</cp:revision>
  <dcterms:created xsi:type="dcterms:W3CDTF">2020-10-02T06:19:19Z</dcterms:created>
  <dcterms:modified xsi:type="dcterms:W3CDTF">2020-10-04T16:49:43Z</dcterms:modified>
</cp:coreProperties>
</file>