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1" r:id="rId1"/>
  </p:sldMasterIdLst>
  <p:sldIdLst>
    <p:sldId id="278" r:id="rId2"/>
    <p:sldId id="268" r:id="rId3"/>
    <p:sldId id="257" r:id="rId4"/>
    <p:sldId id="258" r:id="rId5"/>
    <p:sldId id="262" r:id="rId6"/>
    <p:sldId id="270" r:id="rId7"/>
    <p:sldId id="272" r:id="rId8"/>
    <p:sldId id="273" r:id="rId9"/>
    <p:sldId id="276" r:id="rId10"/>
    <p:sldId id="277" r:id="rId11"/>
    <p:sldId id="279" r:id="rId1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5" d="100"/>
          <a:sy n="75" d="100"/>
        </p:scale>
        <p:origin x="6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D7554-7F20-43C9-84F1-A4654CE1354C}" type="datetimeFigureOut">
              <a:rPr lang="en-GB"/>
              <a:pPr>
                <a:defRPr/>
              </a:pPr>
              <a:t>03/10/2020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7B7FE-5026-491A-AF16-A682C65690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407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EA0CC-AA02-40B9-85FB-9F04EA67F59B}" type="datetimeFigureOut">
              <a:rPr lang="en-GB"/>
              <a:pPr>
                <a:defRPr/>
              </a:pPr>
              <a:t>03/10/2020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F2409-DE83-4D42-B617-AB71BED778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44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9D73D-B209-4CDB-AAE8-844E8E0F0A51}" type="datetimeFigureOut">
              <a:rPr lang="en-GB"/>
              <a:pPr>
                <a:defRPr/>
              </a:pPr>
              <a:t>03/10/2020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9C31E-E19C-4FC5-9227-8A3B39789F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957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4DD63-0E92-4A31-AF67-CE6F626A3971}" type="datetimeFigureOut">
              <a:rPr lang="en-GB"/>
              <a:pPr>
                <a:defRPr/>
              </a:pPr>
              <a:t>03/10/2020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B039B-3D85-486E-B932-253C7BB651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650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E5B70-BC1A-4B1A-B1D8-DD6C48BAE810}" type="datetimeFigureOut">
              <a:rPr lang="en-GB"/>
              <a:pPr>
                <a:defRPr/>
              </a:pPr>
              <a:t>03/10/2020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E2B73-2C08-4261-BA59-2C1DA937CA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619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0DC59-BBC3-4427-BF1C-F8A4BB6F15EB}" type="datetimeFigureOut">
              <a:rPr lang="en-GB"/>
              <a:pPr>
                <a:defRPr/>
              </a:pPr>
              <a:t>03/10/2020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6A53B-F77D-4A40-91B9-7560E0B394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315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1397D-55E1-4BAA-A1DF-35495D1B9918}" type="datetimeFigureOut">
              <a:rPr lang="en-GB"/>
              <a:pPr>
                <a:defRPr/>
              </a:pPr>
              <a:t>03/10/2020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79EDF-2EC9-4B65-A8BD-10078067B1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970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7E39A-1311-4863-9D09-93F15A4CE37F}" type="datetimeFigureOut">
              <a:rPr lang="en-GB"/>
              <a:pPr>
                <a:defRPr/>
              </a:pPr>
              <a:t>03/10/2020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9786B-5407-41DE-90C9-155A7FFC31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020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6A8D2-3E13-4F3C-B063-1DB73C38C61E}" type="datetimeFigureOut">
              <a:rPr lang="en-GB"/>
              <a:pPr>
                <a:defRPr/>
              </a:pPr>
              <a:t>03/10/2020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7B528-3A61-4DB3-90A7-8DEB93B567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359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9A920-5155-45D9-80EB-E912BD0BEE06}" type="datetimeFigureOut">
              <a:rPr lang="en-GB"/>
              <a:pPr>
                <a:defRPr/>
              </a:pPr>
              <a:t>03/10/2020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3287D-DE29-40B3-AB4F-FCB4CA850E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756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BF45E-567A-4976-88C0-C5E072E3B47B}" type="datetimeFigureOut">
              <a:rPr lang="en-GB"/>
              <a:pPr>
                <a:defRPr/>
              </a:pPr>
              <a:t>03/10/2020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B5F48-000D-4EEE-B0D6-05AF2A6299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952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2A2D0A-88C0-4B62-BBAA-F63572C95AD2}" type="datetimeFigureOut">
              <a:rPr lang="en-GB"/>
              <a:pPr>
                <a:defRPr/>
              </a:pPr>
              <a:t>03/10/2020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D52C6E-C1D8-4396-8D9A-4C3A621665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Heart 2"/>
          <p:cNvSpPr/>
          <p:nvPr/>
        </p:nvSpPr>
        <p:spPr>
          <a:xfrm>
            <a:off x="1044606" y="457200"/>
            <a:ext cx="10620653" cy="6400800"/>
          </a:xfrm>
          <a:prstGeom prst="hear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800" b="1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</a:rPr>
              <a:t>Well come</a:t>
            </a:r>
            <a:r>
              <a:rPr lang="en-GB" sz="6600" b="1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GB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</a:p>
          <a:p>
            <a:pPr algn="ctr"/>
            <a:r>
              <a:rPr lang="en-GB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</a:t>
            </a:r>
          </a:p>
          <a:p>
            <a:pPr algn="ctr"/>
            <a:r>
              <a:rPr lang="en-GB" sz="4400" b="1" dirty="0">
                <a:ln w="127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Online class</a:t>
            </a:r>
          </a:p>
          <a:p>
            <a:pPr algn="ctr"/>
            <a:r>
              <a:rPr lang="en-GB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Best teacher in </a:t>
            </a:r>
            <a:r>
              <a:rPr lang="en-GB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world</a:t>
            </a:r>
            <a:endParaRPr lang="en-GB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460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0880" y="0"/>
            <a:ext cx="11306502" cy="674030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Example-4</a:t>
            </a:r>
          </a:p>
          <a:p>
            <a:r>
              <a:rPr lang="en-GB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Q. 12- Suppose, you are </a:t>
            </a:r>
            <a:r>
              <a:rPr lang="en-GB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Mamun</a:t>
            </a:r>
            <a:r>
              <a:rPr lang="en-GB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you have seen a vacancy ad </a:t>
            </a:r>
            <a:r>
              <a:rPr lang="en-GB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post of a sells man. </a:t>
            </a:r>
          </a:p>
          <a:p>
            <a:r>
              <a:rPr lang="en-GB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Now write a C V with cover letter for  the post . Your C V should not exceed  one page.   </a:t>
            </a:r>
            <a:endParaRPr lang="en-GB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n-BD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10/10/2020</a:t>
            </a:r>
            <a:endParaRPr lang="en-GB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n-BD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endParaRPr lang="en-GB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n-BD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Director,</a:t>
            </a:r>
            <a:endParaRPr lang="en-GB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company .</a:t>
            </a:r>
            <a:endParaRPr lang="en-GB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n-BD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Sub: Application </a:t>
            </a:r>
            <a:r>
              <a:rPr lang="bn-BD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post </a:t>
            </a:r>
            <a:r>
              <a:rPr lang="bn-BD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 </a:t>
            </a:r>
            <a:r>
              <a:rPr lang="en-GB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sells man. </a:t>
            </a:r>
          </a:p>
          <a:p>
            <a:r>
              <a:rPr lang="bn-BD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Sir,</a:t>
            </a:r>
            <a:endParaRPr lang="en-GB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n-BD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beg most respectfully to state that I am a candidate </a:t>
            </a:r>
            <a:r>
              <a:rPr lang="bn-BD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post of </a:t>
            </a:r>
            <a:r>
              <a:rPr lang="en-GB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sells man. </a:t>
            </a:r>
            <a:r>
              <a:rPr lang="bn-BD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Here </a:t>
            </a:r>
            <a:r>
              <a:rPr lang="bn-BD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my C V.</a:t>
            </a:r>
            <a:endParaRPr lang="en-GB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n-BD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 </a:t>
            </a:r>
            <a:r>
              <a:rPr lang="bn-BD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Mamun</a:t>
            </a:r>
            <a:endParaRPr lang="en-GB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n-BD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Father’s name: Abdur Rohim.</a:t>
            </a:r>
            <a:endParaRPr lang="en-GB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n-BD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Mother’s </a:t>
            </a:r>
            <a:r>
              <a:rPr lang="bn-BD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name:</a:t>
            </a:r>
            <a:r>
              <a:rPr lang="en-GB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Mst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Rohima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GB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n-BD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Address: Baufal, Patuakhali.</a:t>
            </a:r>
            <a:endParaRPr lang="en-GB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n-BD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Date of birth : 12/12/1995.</a:t>
            </a:r>
            <a:endParaRPr lang="en-GB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n-BD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Religion: Islam.</a:t>
            </a:r>
            <a:endParaRPr lang="en-GB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n-BD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Nationality :Bangladeshi.</a:t>
            </a:r>
            <a:endParaRPr lang="en-GB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n-BD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</a:t>
            </a:r>
            <a:r>
              <a:rPr lang="bn-BD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GB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endParaRPr lang="en-GB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n-BD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bn-BD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 for pray and hope that you would be kind enough to grant me </a:t>
            </a:r>
            <a:r>
              <a:rPr lang="bn-BD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post of </a:t>
            </a:r>
            <a:r>
              <a:rPr lang="en-GB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sells man. </a:t>
            </a:r>
            <a:endParaRPr lang="en-GB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n-BD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bn-BD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remain</a:t>
            </a:r>
            <a:endParaRPr lang="en-GB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bn-BD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Mamun</a:t>
            </a:r>
            <a:endParaRPr lang="en-GB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500307"/>
              </p:ext>
            </p:extLst>
          </p:nvPr>
        </p:nvGraphicFramePr>
        <p:xfrm>
          <a:off x="1770380" y="4537870"/>
          <a:ext cx="7983220" cy="10909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5805"/>
                <a:gridCol w="1995805"/>
                <a:gridCol w="1995805"/>
                <a:gridCol w="199580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n-BD" sz="1400" dirty="0">
                          <a:effectLst/>
                        </a:rPr>
                        <a:t>Exam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n-BD" sz="1400">
                          <a:effectLst/>
                        </a:rPr>
                        <a:t>year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n-BD" sz="1400">
                          <a:effectLst/>
                        </a:rPr>
                        <a:t>G P A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n-BD" sz="1400">
                          <a:effectLst/>
                        </a:rPr>
                        <a:t>BOard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</a:tr>
              <a:tr h="2099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n-BD" sz="1400" dirty="0">
                          <a:effectLst/>
                        </a:rPr>
                        <a:t>S S C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n-BD" sz="1400">
                          <a:effectLst/>
                        </a:rPr>
                        <a:t>2010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n-BD" sz="1400">
                          <a:effectLst/>
                        </a:rPr>
                        <a:t>A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n-BD" sz="1400">
                          <a:effectLst/>
                        </a:rPr>
                        <a:t>Dhaka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</a:tr>
              <a:tr h="2099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n-BD" sz="1400" dirty="0">
                          <a:effectLst/>
                        </a:rPr>
                        <a:t>H S C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n-BD" sz="1400">
                          <a:effectLst/>
                        </a:rPr>
                        <a:t>2012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n-BD" sz="1400" dirty="0">
                          <a:effectLst/>
                        </a:rPr>
                        <a:t>A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n-BD" sz="1400">
                          <a:effectLst/>
                        </a:rPr>
                        <a:t>Dhaka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</a:tr>
              <a:tr h="2099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n-BD" sz="1400" dirty="0">
                          <a:effectLst/>
                        </a:rPr>
                        <a:t>B A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n-BD" sz="1400" dirty="0">
                          <a:effectLst/>
                        </a:rPr>
                        <a:t>2015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n-BD" sz="1400" dirty="0">
                          <a:effectLst/>
                        </a:rPr>
                        <a:t>A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n-BD" sz="1400" dirty="0">
                          <a:effectLst/>
                        </a:rPr>
                        <a:t>Dhaka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</a:tr>
              <a:tr h="2099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n-BD" sz="1400" dirty="0">
                          <a:effectLst/>
                        </a:rPr>
                        <a:t>MA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n-BD" sz="1400" dirty="0">
                          <a:effectLst/>
                        </a:rPr>
                        <a:t>2017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n-BD" sz="1400" dirty="0">
                          <a:effectLst/>
                        </a:rPr>
                        <a:t>A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n-BD" sz="1400" dirty="0">
                          <a:effectLst/>
                        </a:rPr>
                        <a:t>Dhaka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75613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" y="0"/>
            <a:ext cx="12110720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Heart 2"/>
          <p:cNvSpPr/>
          <p:nvPr/>
        </p:nvSpPr>
        <p:spPr>
          <a:xfrm>
            <a:off x="1534160" y="1081189"/>
            <a:ext cx="9408160" cy="5595257"/>
          </a:xfrm>
          <a:prstGeom prst="hear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12700">
                  <a:solidFill>
                    <a:srgbClr val="FF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Good bye</a:t>
            </a:r>
          </a:p>
          <a:p>
            <a:pPr algn="ctr"/>
            <a:r>
              <a:rPr lang="en-US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(May </a:t>
            </a:r>
            <a:r>
              <a:rPr lang="en-US" sz="5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allah</a:t>
            </a:r>
            <a:r>
              <a:rPr lang="en-US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bless you)</a:t>
            </a:r>
            <a:endParaRPr lang="en-GB" sz="5400" b="1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418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xit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4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 tmFilter="0,0; .5, 0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96044"/>
            <a:ext cx="9144000" cy="165576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551681" y="3072680"/>
            <a:ext cx="611632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B0F0"/>
                </a:solidFill>
              </a:rPr>
              <a:t> </a:t>
            </a:r>
            <a:r>
              <a:rPr lang="en-GB" sz="3600" b="1" dirty="0" smtClean="0">
                <a:solidFill>
                  <a:srgbClr val="00B0F0"/>
                </a:solidFill>
              </a:rPr>
              <a:t>Muhammad Ahsan Habib</a:t>
            </a:r>
            <a:endParaRPr lang="bn-BD" sz="3600" b="1" dirty="0" smtClean="0">
              <a:solidFill>
                <a:srgbClr val="00B0F0"/>
              </a:solidFill>
            </a:endParaRPr>
          </a:p>
          <a:p>
            <a:pPr algn="ctr"/>
            <a:r>
              <a:rPr lang="bn-BD" sz="2400" b="1" dirty="0" smtClean="0"/>
              <a:t>          </a:t>
            </a:r>
            <a:r>
              <a:rPr lang="en-GB" sz="2400" b="1" dirty="0" smtClean="0">
                <a:solidFill>
                  <a:srgbClr val="7030A0"/>
                </a:solidFill>
              </a:rPr>
              <a:t>Assistant Teacher</a:t>
            </a:r>
            <a:endParaRPr lang="bn-BD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GB" sz="2400" b="1" dirty="0" err="1" smtClean="0"/>
              <a:t>Mohsenuddin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Nuria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Fazil</a:t>
            </a:r>
            <a:r>
              <a:rPr lang="en-GB" sz="2400" b="1" dirty="0" smtClean="0"/>
              <a:t> (Degree) Madrasah</a:t>
            </a:r>
            <a:endParaRPr lang="bn-BD" sz="2400" b="1" dirty="0" smtClean="0"/>
          </a:p>
          <a:p>
            <a:pPr algn="ctr"/>
            <a:r>
              <a:rPr lang="en-GB" sz="2400" b="1" dirty="0" err="1" smtClean="0">
                <a:solidFill>
                  <a:schemeClr val="accent2">
                    <a:lumMod val="75000"/>
                  </a:schemeClr>
                </a:solidFill>
              </a:rPr>
              <a:t>Bauphal</a:t>
            </a:r>
            <a:r>
              <a:rPr lang="en-GB" sz="24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GB" sz="2400" b="1" dirty="0" err="1" smtClean="0">
                <a:solidFill>
                  <a:schemeClr val="accent2">
                    <a:lumMod val="75000"/>
                  </a:schemeClr>
                </a:solidFill>
              </a:rPr>
              <a:t>Patuakhal</a:t>
            </a:r>
            <a:r>
              <a:rPr lang="bn-BD" sz="2400" b="1" dirty="0" smtClean="0">
                <a:solidFill>
                  <a:schemeClr val="accent2">
                    <a:lumMod val="75000"/>
                  </a:schemeClr>
                </a:solidFill>
              </a:rPr>
              <a:t>i</a:t>
            </a:r>
          </a:p>
          <a:p>
            <a:pPr algn="ctr"/>
            <a:r>
              <a:rPr lang="en-GB" sz="2400" b="1" dirty="0" smtClean="0">
                <a:solidFill>
                  <a:srgbClr val="92D050"/>
                </a:solidFill>
              </a:rPr>
              <a:t>Mobile-01754755169</a:t>
            </a:r>
          </a:p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E-mail- ahsanhabib251281@gmail.com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827376" y="1030288"/>
            <a:ext cx="8537248" cy="940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TEACHER</a:t>
            </a:r>
            <a:endParaRPr lang="en-GB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357438"/>
            <a:ext cx="2857500" cy="2857500"/>
          </a:xfrm>
          <a:prstGeom prst="ellipse">
            <a:avLst/>
          </a:prstGeom>
          <a:ln w="190500" cap="rnd">
            <a:solidFill>
              <a:srgbClr val="00B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86280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5" name="Oval 4"/>
          <p:cNvSpPr/>
          <p:nvPr/>
        </p:nvSpPr>
        <p:spPr>
          <a:xfrm>
            <a:off x="1524000" y="1030288"/>
            <a:ext cx="8698523" cy="1175360"/>
          </a:xfrm>
          <a:prstGeom prst="ellipse">
            <a:avLst/>
          </a:prstGeom>
          <a:solidFill>
            <a:schemeClr val="bg2">
              <a:lumMod val="1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GB" sz="4000" b="1" dirty="0">
                <a:solidFill>
                  <a:srgbClr val="FF0000"/>
                </a:solidFill>
              </a:rPr>
              <a:t>SUBJECT MATTER</a:t>
            </a:r>
          </a:p>
        </p:txBody>
      </p:sp>
      <p:sp>
        <p:nvSpPr>
          <p:cNvPr id="6" name="Rectangle 5"/>
          <p:cNvSpPr/>
          <p:nvPr/>
        </p:nvSpPr>
        <p:spPr>
          <a:xfrm>
            <a:off x="2245360" y="2976881"/>
            <a:ext cx="7127240" cy="22809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Class- </a:t>
            </a:r>
            <a:r>
              <a:rPr lang="en-GB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Nine</a:t>
            </a:r>
            <a:endParaRPr lang="bn-BD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Subject- English 2nd paper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bn-BD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Q. 12- Write a CV with a cover letter </a:t>
            </a:r>
            <a:r>
              <a:rPr lang="en-GB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bn-BD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n-BD" sz="3200" b="1" u="sng" smtClean="0">
                <a:ea typeface="Vrinda"/>
              </a:rPr>
              <a:t/>
            </a:r>
            <a:br>
              <a:rPr lang="bn-BD" sz="3200" b="1" u="sng" smtClean="0">
                <a:ea typeface="Vrinda"/>
              </a:rPr>
            </a:br>
            <a:r>
              <a:rPr lang="en-GB" sz="2800" b="1" smtClean="0"/>
              <a:t> </a:t>
            </a:r>
            <a:r>
              <a:rPr lang="en-GB" sz="2800" smtClean="0"/>
              <a:t/>
            </a:r>
            <a:br>
              <a:rPr lang="en-GB" sz="2800" smtClean="0"/>
            </a:br>
            <a:r>
              <a:rPr lang="en-GB" sz="3200" b="1" smtClean="0"/>
              <a:t> </a:t>
            </a:r>
            <a:r>
              <a:rPr lang="en-GB" sz="3200" smtClean="0"/>
              <a:t/>
            </a:r>
            <a:br>
              <a:rPr lang="en-GB" sz="3200" smtClean="0"/>
            </a:br>
            <a:endParaRPr lang="en-GB" sz="4000" b="1" smtClean="0"/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172737"/>
            <a:ext cx="10317891" cy="7232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Subject: English </a:t>
            </a:r>
            <a:r>
              <a:rPr lang="bn-BD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2nd</a:t>
            </a:r>
            <a:r>
              <a:rPr lang="en-GB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GB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paper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Subject </a:t>
            </a:r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code-13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7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GB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Time: 3 hours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GB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Full Marks: 100</a:t>
            </a:r>
            <a:endParaRPr lang="bn-BD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GB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Part-A: </a:t>
            </a:r>
            <a:r>
              <a:rPr lang="bn-BD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Grammer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Marks</a:t>
            </a:r>
            <a:r>
              <a:rPr lang="bn-BD" sz="28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60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n-BD" sz="3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Part-</a:t>
            </a:r>
            <a:r>
              <a:rPr lang="bn-BD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</a:t>
            </a:r>
            <a:r>
              <a:rPr lang="en-GB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Writing</a:t>
            </a:r>
            <a:endParaRPr lang="bn-BD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Marks</a:t>
            </a:r>
            <a:r>
              <a:rPr lang="bn-BD" sz="28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40</a:t>
            </a:r>
            <a:endParaRPr lang="en-GB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GB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en-GB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4" name="TextBox 3"/>
          <p:cNvSpPr txBox="1"/>
          <p:nvPr/>
        </p:nvSpPr>
        <p:spPr>
          <a:xfrm>
            <a:off x="419100" y="419100"/>
            <a:ext cx="11460163" cy="53860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n-BD" sz="4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n-BD" sz="1400" b="1" u="sng" dirty="0" smtClean="0">
              <a:solidFill>
                <a:srgbClr val="7030A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n-BD" sz="1400" b="1" u="sng" dirty="0">
              <a:solidFill>
                <a:srgbClr val="7030A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n-BD" sz="1400" b="1" u="sng" dirty="0" smtClean="0">
              <a:solidFill>
                <a:srgbClr val="7030A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n-BD" sz="1400" b="1" u="sng" dirty="0">
              <a:solidFill>
                <a:srgbClr val="7030A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n-BD" sz="1400" b="1" u="sng" dirty="0" smtClean="0">
              <a:solidFill>
                <a:srgbClr val="7030A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n-BD" sz="1400" b="1" u="sng" dirty="0">
              <a:solidFill>
                <a:srgbClr val="7030A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n-BD" sz="1400" b="1" u="sng" dirty="0" smtClean="0">
              <a:solidFill>
                <a:srgbClr val="7030A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dirty="0" smtClean="0">
                <a:solidFill>
                  <a:srgbClr val="7030A0"/>
                </a:solidFill>
              </a:rPr>
              <a:t>      </a:t>
            </a:r>
            <a:r>
              <a:rPr lang="en-GB" sz="28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Marks</a:t>
            </a:r>
            <a:r>
              <a:rPr lang="bn-BD" sz="28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40</a:t>
            </a:r>
            <a:endParaRPr lang="en-GB" sz="28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 </a:t>
            </a:r>
            <a:r>
              <a:rPr lang="bn-BD" dirty="0">
                <a:latin typeface="+mn-lt"/>
              </a:rPr>
              <a:t>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Q. 12- Write a CV with a cover letter                         10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bn-BD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Q. 13- Write an application or an E-mail                   10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bn-BD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Q. 14- Write a paragraph                                              10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bn-BD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Q. 15- Write a composition  out of three                  10</a:t>
            </a:r>
            <a:r>
              <a:rPr lang="bn-BD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bn-BD" sz="4000" dirty="0" smtClean="0">
                <a:solidFill>
                  <a:srgbClr val="7030A0"/>
                </a:solidFill>
                <a:latin typeface="+mn-lt"/>
              </a:rPr>
              <a:t>                          </a:t>
            </a:r>
            <a:endParaRPr lang="en-GB" sz="40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2" name="Oval 1"/>
          <p:cNvSpPr/>
          <p:nvPr/>
        </p:nvSpPr>
        <p:spPr>
          <a:xfrm>
            <a:off x="3788648" y="1030288"/>
            <a:ext cx="5477607" cy="106386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Part-</a:t>
            </a:r>
            <a:r>
              <a:rPr lang="bn-BD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GB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Writing</a:t>
            </a:r>
            <a:endParaRPr lang="bn-BD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0880" y="0"/>
            <a:ext cx="11306502" cy="677108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u="sng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 V</a:t>
            </a:r>
            <a:endParaRPr lang="en-GB" sz="3200" b="1" u="sng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bn-BD" sz="1600" b="1" dirty="0">
                <a:solidFill>
                  <a:srgbClr val="00B0F0"/>
                </a:solidFill>
              </a:rPr>
              <a:t>10/10/2020</a:t>
            </a:r>
            <a:endParaRPr lang="en-GB" sz="1600" dirty="0">
              <a:solidFill>
                <a:srgbClr val="00B0F0"/>
              </a:solidFill>
            </a:endParaRPr>
          </a:p>
          <a:p>
            <a:r>
              <a:rPr lang="bn-BD" sz="1600" b="1" dirty="0">
                <a:solidFill>
                  <a:srgbClr val="C00000"/>
                </a:solidFill>
              </a:rPr>
              <a:t>To</a:t>
            </a:r>
            <a:endParaRPr lang="en-GB" sz="1600" dirty="0">
              <a:solidFill>
                <a:srgbClr val="C00000"/>
              </a:solidFill>
            </a:endParaRPr>
          </a:p>
          <a:p>
            <a:r>
              <a:rPr lang="bn-BD" sz="1600" b="1" dirty="0">
                <a:solidFill>
                  <a:srgbClr val="C00000"/>
                </a:solidFill>
              </a:rPr>
              <a:t>The .............</a:t>
            </a:r>
            <a:endParaRPr lang="en-GB" sz="1600" dirty="0">
              <a:solidFill>
                <a:srgbClr val="C00000"/>
              </a:solidFill>
            </a:endParaRPr>
          </a:p>
          <a:p>
            <a:r>
              <a:rPr lang="bn-BD" sz="1600" b="1" dirty="0">
                <a:solidFill>
                  <a:srgbClr val="C00000"/>
                </a:solidFill>
              </a:rPr>
              <a:t>...................</a:t>
            </a:r>
            <a:endParaRPr lang="en-GB" sz="1600" dirty="0">
              <a:solidFill>
                <a:srgbClr val="C00000"/>
              </a:solidFill>
            </a:endParaRPr>
          </a:p>
          <a:p>
            <a:r>
              <a:rPr lang="bn-BD" sz="1600" b="1" dirty="0">
                <a:solidFill>
                  <a:srgbClr val="00B050"/>
                </a:solidFill>
              </a:rPr>
              <a:t>Sub: Application for the post of ...................................................</a:t>
            </a:r>
            <a:endParaRPr lang="en-GB" sz="1600" dirty="0">
              <a:solidFill>
                <a:srgbClr val="00B050"/>
              </a:solidFill>
            </a:endParaRPr>
          </a:p>
          <a:p>
            <a:r>
              <a:rPr lang="bn-BD" sz="1600" b="1" dirty="0">
                <a:solidFill>
                  <a:srgbClr val="92D050"/>
                </a:solidFill>
              </a:rPr>
              <a:t>Sir,</a:t>
            </a:r>
            <a:endParaRPr lang="en-GB" sz="1600" dirty="0">
              <a:solidFill>
                <a:srgbClr val="92D050"/>
              </a:solidFill>
            </a:endParaRPr>
          </a:p>
          <a:p>
            <a:r>
              <a:rPr lang="bn-BD" sz="1600" b="1" dirty="0"/>
              <a:t>I beg most respectfully to state that I am a candidate for the post of ..................................................... Here is my C V.</a:t>
            </a:r>
            <a:endParaRPr lang="en-GB" sz="1600" dirty="0"/>
          </a:p>
          <a:p>
            <a:r>
              <a:rPr lang="bn-BD" sz="1600" b="1" dirty="0"/>
              <a:t>Name : .....................</a:t>
            </a:r>
            <a:endParaRPr lang="en-GB" sz="1600" dirty="0"/>
          </a:p>
          <a:p>
            <a:r>
              <a:rPr lang="bn-BD" sz="1600" b="1" dirty="0"/>
              <a:t>Father’s name: Abdur Rohim.</a:t>
            </a:r>
            <a:endParaRPr lang="en-GB" sz="1600" dirty="0"/>
          </a:p>
          <a:p>
            <a:r>
              <a:rPr lang="bn-BD" sz="1600" b="1" dirty="0"/>
              <a:t>Mother’s name</a:t>
            </a:r>
            <a:r>
              <a:rPr lang="bn-BD" sz="1600" b="1" dirty="0" smtClean="0"/>
              <a:t>: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Mst</a:t>
            </a:r>
            <a:r>
              <a:rPr lang="en-US" sz="1600" b="1" dirty="0" smtClean="0"/>
              <a:t>. </a:t>
            </a:r>
            <a:r>
              <a:rPr lang="en-US" sz="1600" b="1" dirty="0" err="1" smtClean="0"/>
              <a:t>Rohima</a:t>
            </a:r>
            <a:r>
              <a:rPr lang="en-US" sz="1600" b="1" dirty="0" smtClean="0"/>
              <a:t>.</a:t>
            </a:r>
            <a:endParaRPr lang="en-GB" sz="1600" dirty="0"/>
          </a:p>
          <a:p>
            <a:r>
              <a:rPr lang="bn-BD" sz="1600" b="1" dirty="0"/>
              <a:t>Address: Baufal, Patuakhali.</a:t>
            </a:r>
            <a:endParaRPr lang="en-GB" sz="1600" dirty="0"/>
          </a:p>
          <a:p>
            <a:r>
              <a:rPr lang="bn-BD" sz="1600" b="1" dirty="0"/>
              <a:t>Date of birth : 12/12/1995.</a:t>
            </a:r>
            <a:endParaRPr lang="en-GB" sz="1600" dirty="0"/>
          </a:p>
          <a:p>
            <a:r>
              <a:rPr lang="bn-BD" sz="1600" b="1" dirty="0"/>
              <a:t>Religion: Islam.</a:t>
            </a:r>
            <a:endParaRPr lang="en-GB" sz="1600" dirty="0"/>
          </a:p>
          <a:p>
            <a:r>
              <a:rPr lang="bn-BD" sz="1600" b="1" dirty="0"/>
              <a:t>Nationality :Bangladeshi.</a:t>
            </a:r>
            <a:endParaRPr lang="en-GB" sz="1600" dirty="0"/>
          </a:p>
          <a:p>
            <a:r>
              <a:rPr lang="bn-BD" sz="1600" b="1" dirty="0"/>
              <a:t>Education</a:t>
            </a:r>
            <a:r>
              <a:rPr lang="bn-BD" sz="1600" b="1" dirty="0" smtClean="0"/>
              <a:t>:</a:t>
            </a:r>
            <a:endParaRPr lang="en-GB" sz="1600" b="1" dirty="0" smtClean="0"/>
          </a:p>
          <a:p>
            <a:endParaRPr lang="en-GB" sz="1600" dirty="0"/>
          </a:p>
          <a:p>
            <a:r>
              <a:rPr lang="en-GB" sz="1600" b="1" dirty="0"/>
              <a:t> </a:t>
            </a:r>
            <a:endParaRPr lang="en-GB" sz="1600" dirty="0"/>
          </a:p>
          <a:p>
            <a:endParaRPr lang="en-GB" sz="1600" b="1" dirty="0" smtClean="0"/>
          </a:p>
          <a:p>
            <a:endParaRPr lang="en-GB" sz="1600" b="1" dirty="0"/>
          </a:p>
          <a:p>
            <a:endParaRPr lang="en-GB" sz="1600" b="1" dirty="0" smtClean="0"/>
          </a:p>
          <a:p>
            <a:r>
              <a:rPr lang="bn-BD" sz="1600" b="1" dirty="0" smtClean="0"/>
              <a:t>I </a:t>
            </a:r>
            <a:r>
              <a:rPr lang="bn-BD" sz="1600" b="1" dirty="0"/>
              <a:t>their for pray and hope that you would be kind enough to grant me for the post of ....................................................................</a:t>
            </a:r>
            <a:endParaRPr lang="en-GB" sz="1600" dirty="0"/>
          </a:p>
          <a:p>
            <a:r>
              <a:rPr lang="bn-BD" sz="1600" b="1" dirty="0">
                <a:solidFill>
                  <a:schemeClr val="accent2">
                    <a:lumMod val="75000"/>
                  </a:schemeClr>
                </a:solidFill>
              </a:rPr>
              <a:t>I remain</a:t>
            </a:r>
            <a:endParaRPr lang="en-GB" sz="16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bn-BD" sz="1600" b="1" dirty="0">
                <a:solidFill>
                  <a:schemeClr val="accent2">
                    <a:lumMod val="75000"/>
                  </a:schemeClr>
                </a:solidFill>
              </a:rPr>
              <a:t>sir</a:t>
            </a:r>
            <a:endParaRPr lang="en-GB" sz="16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bn-BD" sz="1600" b="1" dirty="0">
                <a:solidFill>
                  <a:schemeClr val="accent2">
                    <a:lumMod val="75000"/>
                  </a:schemeClr>
                </a:solidFill>
              </a:rPr>
              <a:t>...............</a:t>
            </a:r>
            <a:endParaRPr lang="en-GB" sz="16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181133"/>
              </p:ext>
            </p:extLst>
          </p:nvPr>
        </p:nvGraphicFramePr>
        <p:xfrm>
          <a:off x="1648460" y="4243230"/>
          <a:ext cx="7983220" cy="10909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5805"/>
                <a:gridCol w="1995805"/>
                <a:gridCol w="1995805"/>
                <a:gridCol w="199580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n-BD" sz="1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Exam</a:t>
                      </a:r>
                      <a:endParaRPr lang="en-GB" sz="1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n-BD" sz="1400" b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year</a:t>
                      </a:r>
                      <a:endParaRPr lang="en-GB" sz="1400" b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n-BD" sz="1400" b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 P A</a:t>
                      </a:r>
                      <a:endParaRPr lang="en-GB" sz="1400" b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n-BD" sz="1400" b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BOard</a:t>
                      </a:r>
                      <a:endParaRPr lang="en-GB" sz="1400" b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</a:tr>
              <a:tr h="2099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n-BD" sz="1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 S C</a:t>
                      </a:r>
                      <a:endParaRPr lang="en-GB" sz="1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n-BD" sz="1400" b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2010</a:t>
                      </a:r>
                      <a:endParaRPr lang="en-GB" sz="1400" b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n-BD" sz="1400" b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endParaRPr lang="en-GB" sz="1400" b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n-BD" sz="1400" b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Dhaka</a:t>
                      </a:r>
                      <a:endParaRPr lang="en-GB" sz="1400" b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</a:tr>
              <a:tr h="2099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n-BD" sz="1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 S C</a:t>
                      </a:r>
                      <a:endParaRPr lang="en-GB" sz="1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n-BD" sz="1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2012</a:t>
                      </a:r>
                      <a:endParaRPr lang="en-GB" sz="1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n-BD" sz="1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endParaRPr lang="en-GB" sz="1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n-BD" sz="1400" b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Dhaka</a:t>
                      </a:r>
                      <a:endParaRPr lang="en-GB" sz="1400" b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</a:tr>
              <a:tr h="2099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n-BD" sz="1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 A</a:t>
                      </a:r>
                      <a:endParaRPr lang="en-GB" sz="1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n-BD" sz="1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2015</a:t>
                      </a:r>
                      <a:endParaRPr lang="en-GB" sz="1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n-BD" sz="1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endParaRPr lang="en-GB" sz="1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n-BD" sz="1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Dhaka</a:t>
                      </a:r>
                      <a:endParaRPr lang="en-GB" sz="1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</a:tr>
              <a:tr h="2099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n-BD" sz="1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</a:t>
                      </a:r>
                      <a:endParaRPr lang="en-GB" sz="1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n-BD" sz="1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2017</a:t>
                      </a:r>
                      <a:endParaRPr lang="en-GB" sz="1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n-BD" sz="1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endParaRPr lang="en-GB" sz="1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n-BD" sz="1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Dhaka</a:t>
                      </a:r>
                      <a:endParaRPr lang="en-GB" sz="1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65269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6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6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6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6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6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6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7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7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7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7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7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7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2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0880" y="0"/>
            <a:ext cx="11306502" cy="674030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Example-1</a:t>
            </a:r>
          </a:p>
          <a:p>
            <a:r>
              <a:rPr lang="en-GB" sz="1600" b="1" dirty="0" smtClean="0"/>
              <a:t>Q. 12- Suppose, you are  </a:t>
            </a:r>
            <a:r>
              <a:rPr lang="en-GB" sz="1600" b="1" dirty="0" err="1" smtClean="0">
                <a:solidFill>
                  <a:srgbClr val="FF0000"/>
                </a:solidFill>
              </a:rPr>
              <a:t>Fahim</a:t>
            </a:r>
            <a:r>
              <a:rPr lang="en-GB" sz="1600" b="1" dirty="0" smtClean="0">
                <a:solidFill>
                  <a:srgbClr val="FF0000"/>
                </a:solidFill>
              </a:rPr>
              <a:t> </a:t>
            </a:r>
            <a:r>
              <a:rPr lang="en-GB" sz="1600" b="1" dirty="0" smtClean="0"/>
              <a:t> and you have seen a vacancy ad </a:t>
            </a:r>
            <a:r>
              <a:rPr lang="en-GB" sz="1600" b="1" dirty="0" smtClean="0">
                <a:solidFill>
                  <a:srgbClr val="7030A0"/>
                </a:solidFill>
              </a:rPr>
              <a:t>for the post of a computer operator.</a:t>
            </a:r>
            <a:r>
              <a:rPr lang="en-GB" sz="16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GB" sz="1600" b="1" dirty="0"/>
              <a:t> </a:t>
            </a:r>
            <a:r>
              <a:rPr lang="en-GB" sz="1600" b="1" dirty="0" smtClean="0"/>
              <a:t>            Now write a C V with cover letter for  the post . Your C V should not exceed  one page.   </a:t>
            </a:r>
            <a:endParaRPr lang="en-GB" sz="1600" b="1" dirty="0"/>
          </a:p>
          <a:p>
            <a:r>
              <a:rPr lang="bn-BD" sz="1600" b="1" dirty="0"/>
              <a:t>10/10/2020</a:t>
            </a:r>
            <a:endParaRPr lang="en-GB" sz="1600" b="1" dirty="0"/>
          </a:p>
          <a:p>
            <a:r>
              <a:rPr lang="bn-BD" sz="1600" b="1" dirty="0"/>
              <a:t>To</a:t>
            </a:r>
            <a:endParaRPr lang="en-GB" sz="1600" b="1" dirty="0"/>
          </a:p>
          <a:p>
            <a:r>
              <a:rPr lang="bn-BD" sz="1600" b="1" dirty="0"/>
              <a:t>The </a:t>
            </a:r>
            <a:r>
              <a:rPr lang="en-US" sz="1600" b="1" dirty="0" smtClean="0"/>
              <a:t>Chairman,</a:t>
            </a:r>
            <a:endParaRPr lang="en-GB" sz="1600" b="1" dirty="0" smtClean="0"/>
          </a:p>
          <a:p>
            <a:r>
              <a:rPr lang="en-US" sz="1600" b="1" dirty="0" smtClean="0"/>
              <a:t>X company .</a:t>
            </a:r>
            <a:endParaRPr lang="en-GB" sz="1600" b="1" dirty="0"/>
          </a:p>
          <a:p>
            <a:r>
              <a:rPr lang="bn-BD" sz="1600" b="1" dirty="0"/>
              <a:t>Sub: Application </a:t>
            </a:r>
            <a:r>
              <a:rPr lang="bn-BD" sz="1600" b="1" dirty="0">
                <a:solidFill>
                  <a:srgbClr val="7030A0"/>
                </a:solidFill>
              </a:rPr>
              <a:t>for the post of </a:t>
            </a:r>
            <a:r>
              <a:rPr lang="en-GB" sz="1600" b="1" dirty="0">
                <a:solidFill>
                  <a:srgbClr val="7030A0"/>
                </a:solidFill>
              </a:rPr>
              <a:t>a computer operator</a:t>
            </a:r>
          </a:p>
          <a:p>
            <a:r>
              <a:rPr lang="bn-BD" sz="1600" b="1" dirty="0"/>
              <a:t>Sir,</a:t>
            </a:r>
            <a:endParaRPr lang="en-GB" sz="1600" b="1" dirty="0"/>
          </a:p>
          <a:p>
            <a:r>
              <a:rPr lang="bn-BD" sz="1600" b="1" dirty="0"/>
              <a:t>I beg most respectfully to state that I am a </a:t>
            </a:r>
            <a:r>
              <a:rPr lang="bn-BD" sz="1600" b="1" dirty="0" smtClean="0"/>
              <a:t>candidate</a:t>
            </a:r>
            <a:r>
              <a:rPr lang="en-US" sz="1600" b="1" dirty="0" smtClean="0"/>
              <a:t> </a:t>
            </a:r>
            <a:r>
              <a:rPr lang="bn-BD" sz="1600" b="1" dirty="0" smtClean="0"/>
              <a:t> </a:t>
            </a:r>
            <a:r>
              <a:rPr lang="bn-BD" sz="1600" b="1" dirty="0">
                <a:solidFill>
                  <a:srgbClr val="7030A0"/>
                </a:solidFill>
              </a:rPr>
              <a:t>for the post of </a:t>
            </a:r>
            <a:r>
              <a:rPr lang="en-GB" sz="1600" b="1" dirty="0">
                <a:solidFill>
                  <a:srgbClr val="7030A0"/>
                </a:solidFill>
              </a:rPr>
              <a:t>a computer </a:t>
            </a:r>
            <a:r>
              <a:rPr lang="en-GB" sz="1600" b="1" dirty="0" smtClean="0">
                <a:solidFill>
                  <a:srgbClr val="7030A0"/>
                </a:solidFill>
              </a:rPr>
              <a:t>operator</a:t>
            </a:r>
            <a:r>
              <a:rPr lang="en-GB" sz="1600" b="1" dirty="0" smtClean="0"/>
              <a:t>. </a:t>
            </a:r>
            <a:r>
              <a:rPr lang="bn-BD" sz="1600" b="1" dirty="0" smtClean="0"/>
              <a:t> </a:t>
            </a:r>
            <a:r>
              <a:rPr lang="bn-BD" sz="1600" b="1" dirty="0"/>
              <a:t>Here is my C V.</a:t>
            </a:r>
            <a:endParaRPr lang="en-GB" sz="1600" b="1" dirty="0"/>
          </a:p>
          <a:p>
            <a:r>
              <a:rPr lang="bn-BD" sz="1600" b="1" dirty="0"/>
              <a:t>Name </a:t>
            </a:r>
            <a:r>
              <a:rPr lang="bn-BD" sz="1600" b="1" dirty="0" smtClean="0"/>
              <a:t>:</a:t>
            </a:r>
            <a:r>
              <a:rPr lang="en-US" sz="1600" b="1" dirty="0" smtClean="0"/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Fahim</a:t>
            </a:r>
            <a:endParaRPr lang="en-GB" sz="1600" b="1" dirty="0">
              <a:solidFill>
                <a:srgbClr val="FF0000"/>
              </a:solidFill>
            </a:endParaRPr>
          </a:p>
          <a:p>
            <a:r>
              <a:rPr lang="bn-BD" sz="1600" b="1" dirty="0"/>
              <a:t>Father’s name: Abdur Rohim.</a:t>
            </a:r>
            <a:endParaRPr lang="en-GB" sz="1600" b="1" dirty="0"/>
          </a:p>
          <a:p>
            <a:r>
              <a:rPr lang="bn-BD" sz="1600" b="1" dirty="0"/>
              <a:t>Mother’s </a:t>
            </a:r>
            <a:r>
              <a:rPr lang="bn-BD" sz="1600" b="1" dirty="0" smtClean="0"/>
              <a:t>name:</a:t>
            </a:r>
            <a:r>
              <a:rPr lang="en-GB" sz="1600" b="1" dirty="0"/>
              <a:t> </a:t>
            </a:r>
            <a:r>
              <a:rPr lang="en-US" sz="1600" b="1" dirty="0" err="1"/>
              <a:t>Mst</a:t>
            </a:r>
            <a:r>
              <a:rPr lang="en-US" sz="1600" b="1" dirty="0" smtClean="0"/>
              <a:t>. </a:t>
            </a:r>
            <a:r>
              <a:rPr lang="en-US" sz="1600" b="1" dirty="0" err="1" smtClean="0"/>
              <a:t>Rohima</a:t>
            </a:r>
            <a:r>
              <a:rPr lang="en-US" sz="1600" b="1" dirty="0"/>
              <a:t>.</a:t>
            </a:r>
            <a:endParaRPr lang="en-GB" sz="1600" b="1" dirty="0"/>
          </a:p>
          <a:p>
            <a:r>
              <a:rPr lang="bn-BD" sz="1600" b="1" dirty="0"/>
              <a:t>Address: Baufal, Patuakhali.</a:t>
            </a:r>
            <a:endParaRPr lang="en-GB" sz="1600" b="1" dirty="0"/>
          </a:p>
          <a:p>
            <a:r>
              <a:rPr lang="bn-BD" sz="1600" b="1" dirty="0"/>
              <a:t>Date of birth : 12/12/1995.</a:t>
            </a:r>
            <a:endParaRPr lang="en-GB" sz="1600" b="1" dirty="0"/>
          </a:p>
          <a:p>
            <a:r>
              <a:rPr lang="bn-BD" sz="1600" b="1" dirty="0"/>
              <a:t>Religion: Islam.</a:t>
            </a:r>
            <a:endParaRPr lang="en-GB" sz="1600" b="1" dirty="0"/>
          </a:p>
          <a:p>
            <a:r>
              <a:rPr lang="bn-BD" sz="1600" b="1" dirty="0"/>
              <a:t>Nationality :Bangladeshi.</a:t>
            </a:r>
            <a:endParaRPr lang="en-GB" sz="1600" b="1" dirty="0"/>
          </a:p>
          <a:p>
            <a:r>
              <a:rPr lang="bn-BD" sz="1600" b="1" dirty="0"/>
              <a:t>Education</a:t>
            </a:r>
            <a:r>
              <a:rPr lang="bn-BD" sz="1600" b="1" dirty="0" smtClean="0"/>
              <a:t>:</a:t>
            </a:r>
            <a:endParaRPr lang="en-GB" sz="1600" b="1" dirty="0" smtClean="0"/>
          </a:p>
          <a:p>
            <a:endParaRPr lang="en-GB" sz="1600" b="1" dirty="0"/>
          </a:p>
          <a:p>
            <a:r>
              <a:rPr lang="en-GB" sz="1600" b="1" dirty="0"/>
              <a:t> </a:t>
            </a:r>
          </a:p>
          <a:p>
            <a:endParaRPr lang="en-GB" sz="1600" b="1" dirty="0" smtClean="0"/>
          </a:p>
          <a:p>
            <a:endParaRPr lang="en-GB" sz="1600" b="1" dirty="0"/>
          </a:p>
          <a:p>
            <a:r>
              <a:rPr lang="bn-BD" sz="1600" b="1" dirty="0" smtClean="0"/>
              <a:t>I </a:t>
            </a:r>
            <a:r>
              <a:rPr lang="bn-BD" sz="1600" b="1" dirty="0"/>
              <a:t>their for pray and hope that you would be kind enough to grant me </a:t>
            </a:r>
            <a:r>
              <a:rPr lang="bn-BD" sz="1600" b="1" dirty="0">
                <a:solidFill>
                  <a:srgbClr val="7030A0"/>
                </a:solidFill>
              </a:rPr>
              <a:t>for the post of </a:t>
            </a:r>
            <a:r>
              <a:rPr lang="en-GB" sz="1600" b="1" dirty="0">
                <a:solidFill>
                  <a:srgbClr val="7030A0"/>
                </a:solidFill>
              </a:rPr>
              <a:t>a computer </a:t>
            </a:r>
            <a:r>
              <a:rPr lang="en-GB" sz="1600" b="1" dirty="0" smtClean="0">
                <a:solidFill>
                  <a:srgbClr val="7030A0"/>
                </a:solidFill>
              </a:rPr>
              <a:t>operator.</a:t>
            </a:r>
            <a:endParaRPr lang="en-GB" sz="1600" b="1" dirty="0">
              <a:solidFill>
                <a:srgbClr val="7030A0"/>
              </a:solidFill>
            </a:endParaRPr>
          </a:p>
          <a:p>
            <a:r>
              <a:rPr lang="bn-BD" sz="1600" b="1" dirty="0">
                <a:solidFill>
                  <a:srgbClr val="002060"/>
                </a:solidFill>
              </a:rPr>
              <a:t>I remain</a:t>
            </a:r>
            <a:endParaRPr lang="en-GB" sz="1600" b="1" dirty="0">
              <a:solidFill>
                <a:srgbClr val="002060"/>
              </a:solidFill>
            </a:endParaRPr>
          </a:p>
          <a:p>
            <a:r>
              <a:rPr lang="en-GB" sz="1600" b="1" dirty="0" smtClean="0"/>
              <a:t>S</a:t>
            </a:r>
            <a:r>
              <a:rPr lang="bn-BD" sz="1600" b="1" dirty="0" smtClean="0"/>
              <a:t>ir</a:t>
            </a:r>
            <a:endParaRPr lang="en-GB" sz="1600" b="1" dirty="0"/>
          </a:p>
          <a:p>
            <a:r>
              <a:rPr lang="en-US" sz="1600" b="1" dirty="0" err="1" smtClean="0">
                <a:solidFill>
                  <a:srgbClr val="FF0000"/>
                </a:solidFill>
              </a:rPr>
              <a:t>Fahim</a:t>
            </a:r>
            <a:endParaRPr lang="en-GB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529085"/>
              </p:ext>
            </p:extLst>
          </p:nvPr>
        </p:nvGraphicFramePr>
        <p:xfrm>
          <a:off x="1821180" y="4548030"/>
          <a:ext cx="7983220" cy="10909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5805"/>
                <a:gridCol w="1995805"/>
                <a:gridCol w="1995805"/>
                <a:gridCol w="199580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n-BD" sz="1400" dirty="0">
                          <a:effectLst/>
                        </a:rPr>
                        <a:t>Exam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n-BD" sz="1400">
                          <a:effectLst/>
                        </a:rPr>
                        <a:t>year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n-BD" sz="1400">
                          <a:effectLst/>
                        </a:rPr>
                        <a:t>G P A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n-BD" sz="1400">
                          <a:effectLst/>
                        </a:rPr>
                        <a:t>BOard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</a:tr>
              <a:tr h="2099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n-BD" sz="1400" dirty="0">
                          <a:effectLst/>
                        </a:rPr>
                        <a:t>S S C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n-BD" sz="1400">
                          <a:effectLst/>
                        </a:rPr>
                        <a:t>2010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n-BD" sz="1400">
                          <a:effectLst/>
                        </a:rPr>
                        <a:t>A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n-BD" sz="1400">
                          <a:effectLst/>
                        </a:rPr>
                        <a:t>Dhaka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</a:tr>
              <a:tr h="2099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n-BD" sz="1400" dirty="0">
                          <a:effectLst/>
                        </a:rPr>
                        <a:t>H S C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n-BD" sz="1400">
                          <a:effectLst/>
                        </a:rPr>
                        <a:t>2012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n-BD" sz="1400" dirty="0">
                          <a:effectLst/>
                        </a:rPr>
                        <a:t>A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n-BD" sz="1400">
                          <a:effectLst/>
                        </a:rPr>
                        <a:t>Dhaka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</a:tr>
              <a:tr h="2099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n-BD" sz="1400" dirty="0">
                          <a:effectLst/>
                        </a:rPr>
                        <a:t>B A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n-BD" sz="1400" dirty="0">
                          <a:effectLst/>
                        </a:rPr>
                        <a:t>2015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n-BD" sz="1400" dirty="0">
                          <a:effectLst/>
                        </a:rPr>
                        <a:t>A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n-BD" sz="1400" dirty="0">
                          <a:effectLst/>
                        </a:rPr>
                        <a:t>Dhaka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</a:tr>
              <a:tr h="2099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n-BD" sz="1400" dirty="0">
                          <a:effectLst/>
                        </a:rPr>
                        <a:t>MA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n-BD" sz="1400" dirty="0">
                          <a:effectLst/>
                        </a:rPr>
                        <a:t>2017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n-BD" sz="1400" dirty="0">
                          <a:effectLst/>
                        </a:rPr>
                        <a:t>A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n-BD" sz="1400" dirty="0">
                          <a:effectLst/>
                        </a:rPr>
                        <a:t>Dhaka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57177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0880" y="0"/>
            <a:ext cx="11306502" cy="674030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Example-2</a:t>
            </a:r>
          </a:p>
          <a:p>
            <a:r>
              <a:rPr lang="en-GB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Q. 12- Suppose, you are </a:t>
            </a:r>
            <a:r>
              <a:rPr lang="en-GB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Fahima</a:t>
            </a:r>
            <a:r>
              <a:rPr lang="en-GB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you have seen a vacancy ad </a:t>
            </a:r>
            <a:r>
              <a:rPr lang="en-GB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post of an assistant teacher. </a:t>
            </a:r>
          </a:p>
          <a:p>
            <a:r>
              <a:rPr lang="en-GB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Now write a C V with cover letter for  the post . Your C V should not exceed  one page.   </a:t>
            </a:r>
            <a:endParaRPr lang="en-GB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n-BD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10/10/2020</a:t>
            </a:r>
            <a:endParaRPr lang="en-GB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n-BD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endParaRPr lang="en-GB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n-BD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Principal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en-GB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madrasah.</a:t>
            </a:r>
            <a:endParaRPr lang="en-GB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n-BD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Sub: Application </a:t>
            </a:r>
            <a:r>
              <a:rPr lang="bn-BD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post </a:t>
            </a:r>
            <a:r>
              <a:rPr lang="bn-BD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 </a:t>
            </a:r>
            <a:r>
              <a:rPr lang="en-GB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assistant teacher. </a:t>
            </a:r>
          </a:p>
          <a:p>
            <a:r>
              <a:rPr lang="bn-BD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Sir,</a:t>
            </a:r>
            <a:endParaRPr lang="en-GB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n-BD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beg most respectfully to state that I am a candidate </a:t>
            </a:r>
            <a:r>
              <a:rPr lang="bn-BD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post of </a:t>
            </a:r>
            <a:r>
              <a:rPr lang="en-GB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assistant teacher</a:t>
            </a:r>
            <a:r>
              <a:rPr lang="en-GB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bn-BD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BD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Here is my C V.</a:t>
            </a:r>
            <a:endParaRPr lang="en-GB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n-BD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 </a:t>
            </a:r>
            <a:r>
              <a:rPr lang="bn-BD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Fahima</a:t>
            </a:r>
            <a:endParaRPr lang="en-GB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n-BD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Father’s name: Abdur Rohim.</a:t>
            </a:r>
            <a:endParaRPr lang="en-GB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n-BD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Mother’s </a:t>
            </a:r>
            <a:r>
              <a:rPr lang="bn-BD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name:</a:t>
            </a:r>
            <a:r>
              <a:rPr lang="en-GB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Mst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Rohima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GB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n-BD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Address: Baufal, Patuakhali.</a:t>
            </a:r>
            <a:endParaRPr lang="en-GB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n-BD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Date of birth : 12/12/1995.</a:t>
            </a:r>
            <a:endParaRPr lang="en-GB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n-BD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Religion: Islam.</a:t>
            </a:r>
            <a:endParaRPr lang="en-GB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n-BD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Nationality :Bangladeshi.</a:t>
            </a:r>
            <a:endParaRPr lang="en-GB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n-BD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</a:t>
            </a:r>
            <a:r>
              <a:rPr lang="bn-BD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GB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endParaRPr lang="en-GB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n-BD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bn-BD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 for pray and hope that you would be kind enough to grant me </a:t>
            </a:r>
            <a:r>
              <a:rPr lang="bn-BD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post of </a:t>
            </a:r>
            <a:r>
              <a:rPr lang="en-GB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assistant teacher. </a:t>
            </a:r>
          </a:p>
          <a:p>
            <a:r>
              <a:rPr lang="bn-BD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bn-BD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remain</a:t>
            </a:r>
            <a:endParaRPr lang="en-GB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bn-BD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Fahima</a:t>
            </a:r>
            <a:endParaRPr lang="en-GB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500307"/>
              </p:ext>
            </p:extLst>
          </p:nvPr>
        </p:nvGraphicFramePr>
        <p:xfrm>
          <a:off x="1770380" y="4537870"/>
          <a:ext cx="7983220" cy="10909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5805"/>
                <a:gridCol w="1995805"/>
                <a:gridCol w="1995805"/>
                <a:gridCol w="199580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n-BD" sz="1400" dirty="0">
                          <a:effectLst/>
                        </a:rPr>
                        <a:t>Exam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n-BD" sz="1400">
                          <a:effectLst/>
                        </a:rPr>
                        <a:t>year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n-BD" sz="1400">
                          <a:effectLst/>
                        </a:rPr>
                        <a:t>G P A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n-BD" sz="1400">
                          <a:effectLst/>
                        </a:rPr>
                        <a:t>BOard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</a:tr>
              <a:tr h="2099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n-BD" sz="1400" dirty="0">
                          <a:effectLst/>
                        </a:rPr>
                        <a:t>S S C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n-BD" sz="1400">
                          <a:effectLst/>
                        </a:rPr>
                        <a:t>2010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n-BD" sz="1400">
                          <a:effectLst/>
                        </a:rPr>
                        <a:t>A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n-BD" sz="1400">
                          <a:effectLst/>
                        </a:rPr>
                        <a:t>Dhaka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</a:tr>
              <a:tr h="2099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n-BD" sz="1400" dirty="0">
                          <a:effectLst/>
                        </a:rPr>
                        <a:t>H S C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n-BD" sz="1400">
                          <a:effectLst/>
                        </a:rPr>
                        <a:t>2012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n-BD" sz="1400" dirty="0">
                          <a:effectLst/>
                        </a:rPr>
                        <a:t>A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n-BD" sz="1400">
                          <a:effectLst/>
                        </a:rPr>
                        <a:t>Dhaka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</a:tr>
              <a:tr h="2099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n-BD" sz="1400" dirty="0">
                          <a:effectLst/>
                        </a:rPr>
                        <a:t>B A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n-BD" sz="1400" dirty="0">
                          <a:effectLst/>
                        </a:rPr>
                        <a:t>2015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n-BD" sz="1400" dirty="0">
                          <a:effectLst/>
                        </a:rPr>
                        <a:t>A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n-BD" sz="1400" dirty="0">
                          <a:effectLst/>
                        </a:rPr>
                        <a:t>Dhaka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</a:tr>
              <a:tr h="2099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n-BD" sz="1400" dirty="0">
                          <a:effectLst/>
                        </a:rPr>
                        <a:t>MA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n-BD" sz="1400" dirty="0">
                          <a:effectLst/>
                        </a:rPr>
                        <a:t>2017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n-BD" sz="1400" dirty="0">
                          <a:effectLst/>
                        </a:rPr>
                        <a:t>A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n-BD" sz="1400" dirty="0">
                          <a:effectLst/>
                        </a:rPr>
                        <a:t>Dhaka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97594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0880" y="0"/>
            <a:ext cx="11306502" cy="674030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Example-3</a:t>
            </a:r>
          </a:p>
          <a:p>
            <a:r>
              <a:rPr lang="en-GB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Q. 12- Suppose, you are </a:t>
            </a:r>
            <a:r>
              <a:rPr lang="en-GB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Habib</a:t>
            </a:r>
            <a:r>
              <a:rPr lang="en-GB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you have seen a vacancy ad </a:t>
            </a:r>
            <a:r>
              <a:rPr lang="en-GB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post of an  officer. </a:t>
            </a:r>
          </a:p>
          <a:p>
            <a:r>
              <a:rPr lang="en-GB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Now write a C V with cover letter for  the post . Your C V should not exceed  one page.   </a:t>
            </a:r>
            <a:endParaRPr lang="en-GB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n-BD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10/10/2020</a:t>
            </a:r>
            <a:endParaRPr lang="en-GB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n-BD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endParaRPr lang="en-GB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n-BD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manager,</a:t>
            </a:r>
            <a:endParaRPr lang="en-GB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bank .</a:t>
            </a:r>
            <a:endParaRPr lang="en-GB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n-BD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Sub: Application </a:t>
            </a:r>
            <a:r>
              <a:rPr lang="bn-BD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post </a:t>
            </a:r>
            <a:r>
              <a:rPr lang="bn-BD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 </a:t>
            </a:r>
            <a:r>
              <a:rPr lang="en-GB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</a:t>
            </a:r>
            <a:r>
              <a:rPr lang="en-GB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officer. </a:t>
            </a:r>
            <a:endParaRPr lang="en-GB" sz="1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n-BD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Sir,</a:t>
            </a:r>
            <a:endParaRPr lang="en-GB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n-BD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beg most respectfully to state that I am a candidate </a:t>
            </a:r>
            <a:r>
              <a:rPr lang="bn-BD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post of </a:t>
            </a:r>
            <a:r>
              <a:rPr lang="en-GB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</a:t>
            </a:r>
            <a:r>
              <a:rPr lang="en-GB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officer </a:t>
            </a:r>
            <a:r>
              <a:rPr lang="en-GB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bn-BD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BD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Here is my C V.</a:t>
            </a:r>
            <a:endParaRPr lang="en-GB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n-BD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 </a:t>
            </a:r>
            <a:r>
              <a:rPr lang="bn-BD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Habib</a:t>
            </a:r>
            <a:endParaRPr lang="en-GB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n-BD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Father’s name: Abdur Rohim.</a:t>
            </a:r>
            <a:endParaRPr lang="en-GB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n-BD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Mother’s </a:t>
            </a:r>
            <a:r>
              <a:rPr lang="bn-BD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name:</a:t>
            </a:r>
            <a:r>
              <a:rPr lang="en-GB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Mst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Rohima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GB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n-BD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Address: Baufal, Patuakhali.</a:t>
            </a:r>
            <a:endParaRPr lang="en-GB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n-BD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Date of birth : 12/12/1995.</a:t>
            </a:r>
            <a:endParaRPr lang="en-GB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n-BD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Religion: Islam.</a:t>
            </a:r>
            <a:endParaRPr lang="en-GB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n-BD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Nationality :Bangladeshi.</a:t>
            </a:r>
            <a:endParaRPr lang="en-GB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n-BD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</a:t>
            </a:r>
            <a:r>
              <a:rPr lang="bn-BD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GB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endParaRPr lang="en-GB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n-BD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bn-BD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 for pray and hope that you would be kind enough to grant me </a:t>
            </a:r>
            <a:r>
              <a:rPr lang="bn-BD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post of </a:t>
            </a:r>
            <a:r>
              <a:rPr lang="en-GB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officer . </a:t>
            </a:r>
            <a:endParaRPr lang="en-GB" sz="1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n-BD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bn-BD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remain</a:t>
            </a:r>
            <a:endParaRPr lang="en-GB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bn-BD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Habib</a:t>
            </a:r>
            <a:endParaRPr lang="en-GB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500307"/>
              </p:ext>
            </p:extLst>
          </p:nvPr>
        </p:nvGraphicFramePr>
        <p:xfrm>
          <a:off x="1770380" y="4537870"/>
          <a:ext cx="7983220" cy="10909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5805"/>
                <a:gridCol w="1995805"/>
                <a:gridCol w="1995805"/>
                <a:gridCol w="199580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n-BD" sz="1400" dirty="0">
                          <a:effectLst/>
                        </a:rPr>
                        <a:t>Exam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n-BD" sz="1400">
                          <a:effectLst/>
                        </a:rPr>
                        <a:t>year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n-BD" sz="1400">
                          <a:effectLst/>
                        </a:rPr>
                        <a:t>G P A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n-BD" sz="1400">
                          <a:effectLst/>
                        </a:rPr>
                        <a:t>BOard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</a:tr>
              <a:tr h="2099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n-BD" sz="1400" dirty="0">
                          <a:effectLst/>
                        </a:rPr>
                        <a:t>S S C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n-BD" sz="1400">
                          <a:effectLst/>
                        </a:rPr>
                        <a:t>2010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n-BD" sz="1400">
                          <a:effectLst/>
                        </a:rPr>
                        <a:t>A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n-BD" sz="1400">
                          <a:effectLst/>
                        </a:rPr>
                        <a:t>Dhaka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</a:tr>
              <a:tr h="2099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n-BD" sz="1400" dirty="0">
                          <a:effectLst/>
                        </a:rPr>
                        <a:t>H S C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n-BD" sz="1400">
                          <a:effectLst/>
                        </a:rPr>
                        <a:t>2012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n-BD" sz="1400" dirty="0">
                          <a:effectLst/>
                        </a:rPr>
                        <a:t>A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n-BD" sz="1400">
                          <a:effectLst/>
                        </a:rPr>
                        <a:t>Dhaka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</a:tr>
              <a:tr h="2099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n-BD" sz="1400" dirty="0">
                          <a:effectLst/>
                        </a:rPr>
                        <a:t>B A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n-BD" sz="1400" dirty="0">
                          <a:effectLst/>
                        </a:rPr>
                        <a:t>2015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n-BD" sz="1400" dirty="0">
                          <a:effectLst/>
                        </a:rPr>
                        <a:t>A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n-BD" sz="1400" dirty="0">
                          <a:effectLst/>
                        </a:rPr>
                        <a:t>Dhaka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</a:tr>
              <a:tr h="2099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n-BD" sz="1400" dirty="0">
                          <a:effectLst/>
                        </a:rPr>
                        <a:t>MA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n-BD" sz="1400" dirty="0">
                          <a:effectLst/>
                        </a:rPr>
                        <a:t>2017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n-BD" sz="1400" dirty="0">
                          <a:effectLst/>
                        </a:rPr>
                        <a:t>A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n-BD" sz="1400" dirty="0">
                          <a:effectLst/>
                        </a:rPr>
                        <a:t>Dhaka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99236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869</TotalTime>
  <Words>848</Words>
  <Application>Microsoft Office PowerPoint</Application>
  <PresentationFormat>Widescreen</PresentationFormat>
  <Paragraphs>270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Vrinda</vt:lpstr>
      <vt:lpstr>Office Theme</vt:lpstr>
      <vt:lpstr>PowerPoint Presentation</vt:lpstr>
      <vt:lpstr>PowerPoint Presentation</vt:lpstr>
      <vt:lpstr>PowerPoint Presentation</vt:lpstr>
      <vt:lpstr>    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176</cp:revision>
  <dcterms:created xsi:type="dcterms:W3CDTF">2020-08-08T09:58:13Z</dcterms:created>
  <dcterms:modified xsi:type="dcterms:W3CDTF">2020-10-03T06:45:26Z</dcterms:modified>
</cp:coreProperties>
</file>