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9" r:id="rId2"/>
    <p:sldId id="260" r:id="rId3"/>
    <p:sldId id="262" r:id="rId4"/>
    <p:sldId id="263" r:id="rId5"/>
    <p:sldId id="283" r:id="rId6"/>
    <p:sldId id="261" r:id="rId7"/>
    <p:sldId id="264" r:id="rId8"/>
    <p:sldId id="269" r:id="rId9"/>
    <p:sldId id="277" r:id="rId10"/>
    <p:sldId id="276" r:id="rId11"/>
    <p:sldId id="270" r:id="rId12"/>
    <p:sldId id="271" r:id="rId13"/>
    <p:sldId id="272" r:id="rId14"/>
    <p:sldId id="273" r:id="rId15"/>
    <p:sldId id="267" r:id="rId16"/>
    <p:sldId id="268" r:id="rId17"/>
    <p:sldId id="282" r:id="rId18"/>
    <p:sldId id="278" r:id="rId19"/>
    <p:sldId id="27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2" autoAdjust="0"/>
    <p:restoredTop sz="94660"/>
  </p:normalViewPr>
  <p:slideViewPr>
    <p:cSldViewPr>
      <p:cViewPr varScale="1">
        <p:scale>
          <a:sx n="66" d="100"/>
          <a:sy n="66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20B02-83F2-4FEB-9431-AECAF63B136A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331647-CEC3-4B4E-9E1F-092345820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046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পাঠশিরোনাম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জীব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জড়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পরিবেশের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মধ্যে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জীবের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কিছু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স্বতন্ত্র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বৈশিষ্ট্য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আছে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তারই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চেষ্টা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পরে</a:t>
            </a:r>
            <a:r>
              <a:rPr lang="en-US" baseline="0" dirty="0" smtClean="0"/>
              <a:t> </a:t>
            </a:r>
            <a:r>
              <a:rPr lang="en-US" dirty="0" err="1" smtClean="0"/>
              <a:t>ভিডিতে</a:t>
            </a:r>
            <a:r>
              <a:rPr lang="en-US" dirty="0" smtClean="0"/>
              <a:t> </a:t>
            </a:r>
            <a:r>
              <a:rPr lang="en-US" dirty="0" err="1" smtClean="0"/>
              <a:t>ক্লিক</a:t>
            </a:r>
            <a:r>
              <a:rPr lang="en-US" dirty="0" smtClean="0"/>
              <a:t> </a:t>
            </a:r>
            <a:r>
              <a:rPr lang="en-US" dirty="0" err="1" smtClean="0"/>
              <a:t>করতে</a:t>
            </a:r>
            <a:r>
              <a:rPr lang="en-US" dirty="0" smtClean="0"/>
              <a:t> </a:t>
            </a:r>
            <a:r>
              <a:rPr lang="en-US" dirty="0" err="1" smtClean="0"/>
              <a:t>হবে</a:t>
            </a:r>
            <a:r>
              <a:rPr lang="en-US" dirty="0" smtClean="0"/>
              <a:t> </a:t>
            </a:r>
            <a:r>
              <a:rPr lang="en-US" sz="1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1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চলন</a:t>
            </a:r>
            <a:r>
              <a:rPr lang="en-US" sz="1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দেখানোর</a:t>
            </a:r>
            <a:r>
              <a:rPr lang="en-US" sz="1200" baseline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1200" baseline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বৃদ্ধির</a:t>
            </a: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ডগা</a:t>
            </a: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নড়াচড়া</a:t>
            </a: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শিক্ষার্থীর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চাহিদা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মত</a:t>
            </a:r>
            <a:r>
              <a:rPr lang="en-US" baseline="0" dirty="0" smtClean="0"/>
              <a:t> </a:t>
            </a:r>
            <a:r>
              <a:rPr lang="en-US" dirty="0" err="1" smtClean="0"/>
              <a:t>পুষ্টির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বোর্ডে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অভিযোজন</a:t>
            </a:r>
            <a:r>
              <a:rPr lang="en-US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1200" baseline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1200" baseline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1200" baseline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1200" baseline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প্রশ্নত্তোরের</a:t>
            </a:r>
            <a:r>
              <a:rPr lang="en-US" sz="1200" baseline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1200" baseline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উদাহরন</a:t>
            </a:r>
            <a:r>
              <a:rPr lang="en-US" sz="1200" baseline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1200" baseline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</a:t>
            </a:r>
            <a:r>
              <a:rPr lang="en-US" sz="1200" baseline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1200" baseline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বিষয়টি</a:t>
            </a:r>
            <a:r>
              <a:rPr lang="en-US" sz="1200" baseline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1200" baseline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1200" baseline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1200" baseline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1200" baseline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1200" baseline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একটি</a:t>
            </a:r>
            <a:r>
              <a:rPr lang="en-US" dirty="0" smtClean="0"/>
              <a:t> </a:t>
            </a:r>
            <a:r>
              <a:rPr lang="en-US" dirty="0" err="1" smtClean="0"/>
              <a:t>উদ্ভিদকে</a:t>
            </a:r>
            <a:r>
              <a:rPr lang="en-US" dirty="0" smtClean="0"/>
              <a:t> </a:t>
            </a:r>
            <a:r>
              <a:rPr lang="en-US" dirty="0" err="1" smtClean="0"/>
              <a:t>দেখিয়ে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কাজটি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দেওয়া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শিক্ষার্থীর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উওর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বোর্ডে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ফলাবর্তন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উত্ত</a:t>
            </a: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রে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ক্লিক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আরো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শ্রেণিতে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411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1" descr="C:\Users\user\Desktop\tissue culture\15nk2v4.jp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676400"/>
            <a:ext cx="6019800" cy="425212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09800" y="304800"/>
            <a:ext cx="441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45642" y="228600"/>
            <a:ext cx="3405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জীবের</a:t>
            </a:r>
            <a:r>
              <a:rPr lang="en-US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রেচন</a:t>
            </a:r>
            <a:endParaRPr lang="en-US" sz="4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3840" y="5221069"/>
            <a:ext cx="3112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রেচনতন্ত্র</a:t>
            </a:r>
            <a:endParaRPr lang="en-US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458" name="Picture 2" descr="C:\Users\user\Pictures\duplex-kidney.jpg"/>
          <p:cNvPicPr>
            <a:picLocks noChangeAspect="1" noChangeArrowheads="1"/>
          </p:cNvPicPr>
          <p:nvPr/>
        </p:nvPicPr>
        <p:blipFill rotWithShape="1">
          <a:blip r:embed="rId3"/>
          <a:srcRect l="12213" t="10709" r="9776" b="6422"/>
          <a:stretch/>
        </p:blipFill>
        <p:spPr bwMode="auto">
          <a:xfrm>
            <a:off x="621792" y="1088136"/>
            <a:ext cx="2511552" cy="3962400"/>
          </a:xfrm>
          <a:prstGeom prst="rect">
            <a:avLst/>
          </a:prstGeom>
          <a:noFill/>
        </p:spPr>
      </p:pic>
      <p:cxnSp>
        <p:nvCxnSpPr>
          <p:cNvPr id="10" name="Straight Arrow Connector 9"/>
          <p:cNvCxnSpPr/>
          <p:nvPr/>
        </p:nvCxnSpPr>
        <p:spPr>
          <a:xfrm rot="5400000">
            <a:off x="2590800" y="1676400"/>
            <a:ext cx="1524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848" y="1445323"/>
            <a:ext cx="5327904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reeform 3"/>
          <p:cNvSpPr/>
          <p:nvPr/>
        </p:nvSpPr>
        <p:spPr>
          <a:xfrm>
            <a:off x="7605211" y="3601127"/>
            <a:ext cx="395789" cy="220246"/>
          </a:xfrm>
          <a:custGeom>
            <a:avLst/>
            <a:gdLst>
              <a:gd name="connsiteX0" fmla="*/ 368494 w 395789"/>
              <a:gd name="connsiteY0" fmla="*/ 206598 h 220246"/>
              <a:gd name="connsiteX1" fmla="*/ 368494 w 395789"/>
              <a:gd name="connsiteY1" fmla="*/ 206598 h 220246"/>
              <a:gd name="connsiteX2" fmla="*/ 245664 w 395789"/>
              <a:gd name="connsiteY2" fmla="*/ 179303 h 220246"/>
              <a:gd name="connsiteX3" fmla="*/ 163777 w 395789"/>
              <a:gd name="connsiteY3" fmla="*/ 206598 h 220246"/>
              <a:gd name="connsiteX4" fmla="*/ 122834 w 395789"/>
              <a:gd name="connsiteY4" fmla="*/ 220246 h 220246"/>
              <a:gd name="connsiteX5" fmla="*/ 27300 w 395789"/>
              <a:gd name="connsiteY5" fmla="*/ 138360 h 220246"/>
              <a:gd name="connsiteX6" fmla="*/ 81891 w 395789"/>
              <a:gd name="connsiteY6" fmla="*/ 97416 h 220246"/>
              <a:gd name="connsiteX7" fmla="*/ 122834 w 395789"/>
              <a:gd name="connsiteY7" fmla="*/ 1882 h 220246"/>
              <a:gd name="connsiteX8" fmla="*/ 163777 w 395789"/>
              <a:gd name="connsiteY8" fmla="*/ 15530 h 220246"/>
              <a:gd name="connsiteX9" fmla="*/ 177425 w 395789"/>
              <a:gd name="connsiteY9" fmla="*/ 70121 h 220246"/>
              <a:gd name="connsiteX10" fmla="*/ 218368 w 395789"/>
              <a:gd name="connsiteY10" fmla="*/ 83769 h 220246"/>
              <a:gd name="connsiteX11" fmla="*/ 300255 w 395789"/>
              <a:gd name="connsiteY11" fmla="*/ 97416 h 220246"/>
              <a:gd name="connsiteX12" fmla="*/ 341198 w 395789"/>
              <a:gd name="connsiteY12" fmla="*/ 111064 h 220246"/>
              <a:gd name="connsiteX13" fmla="*/ 395789 w 395789"/>
              <a:gd name="connsiteY13" fmla="*/ 192951 h 220246"/>
              <a:gd name="connsiteX14" fmla="*/ 368494 w 395789"/>
              <a:gd name="connsiteY14" fmla="*/ 206598 h 220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5789" h="220246">
                <a:moveTo>
                  <a:pt x="368494" y="206598"/>
                </a:moveTo>
                <a:lnTo>
                  <a:pt x="368494" y="206598"/>
                </a:lnTo>
                <a:cubicBezTo>
                  <a:pt x="327551" y="197500"/>
                  <a:pt x="287606" y="179303"/>
                  <a:pt x="245664" y="179303"/>
                </a:cubicBezTo>
                <a:cubicBezTo>
                  <a:pt x="216892" y="179303"/>
                  <a:pt x="191073" y="197500"/>
                  <a:pt x="163777" y="206598"/>
                </a:cubicBezTo>
                <a:lnTo>
                  <a:pt x="122834" y="220246"/>
                </a:lnTo>
                <a:cubicBezTo>
                  <a:pt x="34994" y="190966"/>
                  <a:pt x="-43148" y="208808"/>
                  <a:pt x="27300" y="138360"/>
                </a:cubicBezTo>
                <a:cubicBezTo>
                  <a:pt x="43384" y="122276"/>
                  <a:pt x="63694" y="111064"/>
                  <a:pt x="81891" y="97416"/>
                </a:cubicBezTo>
                <a:cubicBezTo>
                  <a:pt x="88060" y="78910"/>
                  <a:pt x="108782" y="10314"/>
                  <a:pt x="122834" y="1882"/>
                </a:cubicBezTo>
                <a:cubicBezTo>
                  <a:pt x="135170" y="-5520"/>
                  <a:pt x="150129" y="10981"/>
                  <a:pt x="163777" y="15530"/>
                </a:cubicBezTo>
                <a:cubicBezTo>
                  <a:pt x="168326" y="33727"/>
                  <a:pt x="165708" y="55474"/>
                  <a:pt x="177425" y="70121"/>
                </a:cubicBezTo>
                <a:cubicBezTo>
                  <a:pt x="186412" y="81355"/>
                  <a:pt x="204325" y="80648"/>
                  <a:pt x="218368" y="83769"/>
                </a:cubicBezTo>
                <a:cubicBezTo>
                  <a:pt x="245381" y="89772"/>
                  <a:pt x="272959" y="92867"/>
                  <a:pt x="300255" y="97416"/>
                </a:cubicBezTo>
                <a:cubicBezTo>
                  <a:pt x="313903" y="101965"/>
                  <a:pt x="331026" y="100892"/>
                  <a:pt x="341198" y="111064"/>
                </a:cubicBezTo>
                <a:cubicBezTo>
                  <a:pt x="364395" y="134261"/>
                  <a:pt x="395789" y="192951"/>
                  <a:pt x="395789" y="192951"/>
                </a:cubicBezTo>
                <a:lnTo>
                  <a:pt x="368494" y="206598"/>
                </a:lnTo>
                <a:close/>
              </a:path>
            </a:pathLst>
          </a:cu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614684" y="1676400"/>
            <a:ext cx="152400" cy="1524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219200" y="1981200"/>
            <a:ext cx="152400" cy="1524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391400" y="1600200"/>
            <a:ext cx="1143000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বর্জ্য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ত্যাগ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61111E-6 4.79186E-6 C 0.00521 0.00254 0.00938 0.00254 0.01337 0.00809 C 0.0158 0.01688 0.01893 0.02474 0.02084 0.03376 C 0.02136 0.03654 0.02136 0.03931 0.02223 0.04186 C 0.02292 0.04347 0.02431 0.0444 0.02535 0.04579 C 0.02587 0.05434 0.02726 0.06313 0.02674 0.07169 C 0.02622 0.07863 0.02223 0.09158 0.02223 0.09158 C 0.02709 0.11586 0.02049 0.14708 0.03125 0.16905 C 0.02709 0.18501 0.03247 0.20235 0.02535 0.21669 C 0.02327 0.23751 0.02118 0.2493 0.01042 0.26457 C 0.01094 0.27058 0.01216 0.27636 0.01181 0.28237 C 0.01164 0.28584 0.00886 0.28885 0.00886 0.29232 C 0.00886 0.29463 0.01111 0.29625 0.01181 0.29833 C 0.01302 0.30203 0.01493 0.31013 0.01493 0.31013 C 0.01389 0.31151 0.01146 0.31244 0.01181 0.31429 C 0.01233 0.31637 0.01511 0.31475 0.01632 0.31614 C 0.02448 0.32655 0.01059 0.31914 0.02223 0.324 C 0.02448 0.32701 0.02778 0.32886 0.02969 0.3321 C 0.03525 0.34158 0.02622 0.33603 0.03577 0.33996 C 0.03802 0.3499 0.04236 0.35684 0.04775 0.36378 C 0.04966 0.37164 0.05052 0.37511 0.0566 0.37789 C 0.05868 0.38552 0.0599 0.38737 0.06563 0.38968 C 0.06702 0.39824 0.07275 0.40448 0.07309 0.4135 C 0.07361 0.42622 0.07309 0.43871 0.07309 0.45143 " pathEditMode="relative" ptsTypes="fffffffffffffffffffffffA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5E-6 -4.93062E-6 C -0.00555 0.00185 -0.01093 0.0044 -0.01649 0.00602 C -0.01753 0.0081 -0.01823 0.01041 -0.01944 0.01203 C -0.02066 0.01365 -0.02291 0.01411 -0.02395 0.01596 C -0.02586 0.0192 -0.02586 0.02406 -0.02691 0.02799 C -0.02639 0.03007 -0.025 0.03192 -0.02534 0.034 C -0.02569 0.03585 -0.02777 0.03631 -0.02847 0.03793 C -0.0335 0.0488 -0.025 0.03978 -0.03437 0.04788 C -0.03524 0.05713 -0.03732 0.06638 -0.03732 0.07563 C -0.03732 0.08511 -0.03385 0.09806 -0.03281 0.10754 C -0.03385 0.13414 -0.03593 0.14778 -0.03732 0.17114 C -0.03958 0.21046 -0.03368 0.19681 -0.04184 0.21277 C -0.04479 0.22965 -0.03698 0.24677 -0.03281 0.26249 C -0.03385 0.26457 -0.03559 0.26619 -0.03593 0.26851 C -0.03628 0.27059 -0.03489 0.27244 -0.03437 0.27452 C -0.03211 0.28469 -0.02951 0.29418 -0.02691 0.30435 C -0.02777 0.31777 -0.0276 0.34436 -0.04027 0.34991 C -0.04357 0.35454 -0.0467 0.35824 -0.05069 0.36194 C -0.05121 0.36402 -0.05104 0.36656 -0.05225 0.36795 C -0.05347 0.36934 -0.0559 0.36795 -0.05677 0.3698 C -0.06163 0.37928 -0.05503 0.38992 -0.06562 0.39963 C -0.06927 0.41397 -0.06701 0.40819 -0.0717 0.41767 C -0.07586 0.44103 -0.06927 0.41397 -0.0776 0.42762 C -0.07864 0.42924 -0.08298 0.45005 -0.08368 0.45352 C -0.08316 0.45814 -0.08177 0.46277 -0.08211 0.4674 C -0.08229 0.4704 -0.08472 0.47225 -0.08507 0.47526 C -0.08559 0.47965 -0.08229 0.4852 -0.07916 0.4852 " pathEditMode="relative" ptsTypes="ffffffffffffffffffffffffffA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4" grpId="0" animBg="1"/>
      <p:bldP spid="4" grpId="1" animBg="1"/>
      <p:bldP spid="6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0482" name="Picture 2" descr="C:\Users\user\Pictures\220px-Mimosa_Pudic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9448" y="2394525"/>
            <a:ext cx="4191000" cy="31432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483" name="Picture 3" descr="C:\Users\user\Pictures\Lazzabot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836" y="1335206"/>
            <a:ext cx="3767539" cy="28557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81000" y="2286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জীবের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অনুভূতি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4953000"/>
            <a:ext cx="304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67200" y="5638800"/>
            <a:ext cx="43433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উদ্ভিদেরও</a:t>
            </a:r>
            <a:r>
              <a:rPr lang="en-US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অনুভূতি</a:t>
            </a:r>
            <a:r>
              <a:rPr lang="en-US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আছে</a:t>
            </a:r>
            <a:endParaRPr lang="en-US" sz="4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10400" y="3083004"/>
            <a:ext cx="1048685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13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1506" name="Picture 2" descr="C:\Users\user\Pictures\eiMAKLjLT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3428" y="1407517"/>
            <a:ext cx="3276600" cy="4155083"/>
          </a:xfrm>
          <a:prstGeom prst="rect">
            <a:avLst/>
          </a:prstGeom>
          <a:noFill/>
        </p:spPr>
      </p:pic>
      <p:pic>
        <p:nvPicPr>
          <p:cNvPr id="21507" name="Picture 3" descr="C:\Users\user\Pictures\9izx79X9T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199" y="1752600"/>
            <a:ext cx="3504385" cy="32766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057400" y="5562600"/>
            <a:ext cx="5638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বৈশিষ্ট্যটি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লক্ষ্যণীয়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152400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জীবের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শ্বাস-প্রশ্বাস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4578" name="Picture 2" descr="C:\Users\user\Pictures\tumblr_mu9o6gcPlj1qdj66eo4_r1_50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3383" y="1066800"/>
            <a:ext cx="7452417" cy="4191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1000" y="152400"/>
            <a:ext cx="830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জীবের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বৃদ্ধি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57400" y="5388591"/>
            <a:ext cx="477202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4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sz="4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4579" name="Picture 3" descr="C:\Users\user\Pictures\1- mechel ruhnul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143000"/>
            <a:ext cx="5762625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1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52400"/>
            <a:ext cx="830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জীবের</a:t>
            </a:r>
            <a:r>
              <a:rPr lang="en-US" sz="5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অভিযোজন</a:t>
            </a:r>
            <a:endParaRPr lang="en-US" sz="5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3500" y="5627427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খাপ</a:t>
            </a:r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খাওয়াতে</a:t>
            </a:r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পারা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458" name="Picture 2" descr="C:\Users\user\Pictures\Jiraffes-Neck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946150"/>
            <a:ext cx="6477000" cy="4540250"/>
          </a:xfrm>
          <a:prstGeom prst="rect">
            <a:avLst/>
          </a:prstGeom>
          <a:noFill/>
        </p:spPr>
      </p:pic>
      <p:cxnSp>
        <p:nvCxnSpPr>
          <p:cNvPr id="10" name="Straight Arrow Connector 9"/>
          <p:cNvCxnSpPr/>
          <p:nvPr/>
        </p:nvCxnSpPr>
        <p:spPr>
          <a:xfrm rot="5400000" flipH="1" flipV="1">
            <a:off x="3390105" y="2997958"/>
            <a:ext cx="838200" cy="1588"/>
          </a:xfrm>
          <a:prstGeom prst="straightConnector1">
            <a:avLst/>
          </a:prstGeom>
          <a:ln w="5715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876800" y="1905000"/>
            <a:ext cx="0" cy="1415837"/>
          </a:xfrm>
          <a:prstGeom prst="straightConnector1">
            <a:avLst/>
          </a:prstGeom>
          <a:ln w="7620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1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" name="Group 8"/>
          <p:cNvGrpSpPr/>
          <p:nvPr/>
        </p:nvGrpSpPr>
        <p:grpSpPr>
          <a:xfrm>
            <a:off x="1447800" y="228600"/>
            <a:ext cx="6096000" cy="1157401"/>
            <a:chOff x="0" y="2827600"/>
            <a:chExt cx="6096000" cy="1157401"/>
          </a:xfrm>
          <a:scene3d>
            <a:camera prst="orthographicFront"/>
            <a:lightRig rig="flat" dir="t"/>
          </a:scene3d>
        </p:grpSpPr>
        <p:sp>
          <p:nvSpPr>
            <p:cNvPr id="10" name="Rounded Rectangle 9"/>
            <p:cNvSpPr/>
            <p:nvPr/>
          </p:nvSpPr>
          <p:spPr>
            <a:xfrm>
              <a:off x="0" y="2827600"/>
              <a:ext cx="6096000" cy="7620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দলগত</a:t>
              </a:r>
              <a:r>
                <a:rPr lang="en-US" sz="32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কাজ</a:t>
              </a:r>
              <a:r>
                <a:rPr lang="en-US" sz="32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     </a:t>
              </a:r>
              <a:r>
                <a:rPr lang="en-US" sz="32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সময়</a:t>
              </a:r>
              <a:r>
                <a:rPr lang="en-US" sz="32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১০ </a:t>
              </a:r>
              <a:r>
                <a:rPr lang="en-US" sz="32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মি</a:t>
              </a:r>
              <a:r>
                <a:rPr lang="en-US" sz="32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।</a:t>
              </a:r>
              <a:endParaRPr lang="en-US" sz="3200" dirty="0"/>
            </a:p>
          </p:txBody>
        </p:sp>
        <p:sp>
          <p:nvSpPr>
            <p:cNvPr id="11" name="Rounded Rectangle 8"/>
            <p:cNvSpPr/>
            <p:nvPr/>
          </p:nvSpPr>
          <p:spPr>
            <a:xfrm>
              <a:off x="59399" y="2886999"/>
              <a:ext cx="5977202" cy="10980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2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42900" y="52210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খুঁজে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458" name="Picture 2" descr="C:\Users\user\Pictures\downlo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6551" y="1524000"/>
            <a:ext cx="4321028" cy="3276600"/>
          </a:xfrm>
          <a:prstGeom prst="rect">
            <a:avLst/>
          </a:prstGeom>
          <a:noFill/>
        </p:spPr>
      </p:pic>
      <p:pic>
        <p:nvPicPr>
          <p:cNvPr id="19459" name="Picture 3" descr="C:\Users\user\Pictures\addgateway_photosyn2.gif"/>
          <p:cNvPicPr>
            <a:picLocks noChangeAspect="1" noChangeArrowheads="1"/>
          </p:cNvPicPr>
          <p:nvPr/>
        </p:nvPicPr>
        <p:blipFill rotWithShape="1">
          <a:blip r:embed="rId4"/>
          <a:srcRect b="23769"/>
          <a:stretch/>
        </p:blipFill>
        <p:spPr bwMode="auto">
          <a:xfrm>
            <a:off x="4693186" y="1524000"/>
            <a:ext cx="4222214" cy="3276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600200" y="228600"/>
            <a:ext cx="5486400" cy="12168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1600201"/>
            <a:ext cx="861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১।জীব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দেহে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উৎপাদিত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বর্জ্য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প্রক্রিয়াকে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IN" sz="3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মূত্র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খ)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রেচন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গ)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অভিযোজন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ঘ)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কিডনি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3581400"/>
            <a:ext cx="800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বেড়ে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উঠার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ডগা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নড়াচড়া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-এ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বৈশিষ্ট্যটি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হল</a:t>
            </a:r>
            <a:endParaRPr lang="en-US" sz="3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ক)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পুষ্টি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গ) 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চলন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ঘ)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অনুভূতি</a:t>
            </a:r>
            <a:endParaRPr lang="en-US" sz="3600" dirty="0"/>
          </a:p>
        </p:txBody>
      </p:sp>
      <p:sp>
        <p:nvSpPr>
          <p:cNvPr id="10" name="Oval 9"/>
          <p:cNvSpPr/>
          <p:nvPr/>
        </p:nvSpPr>
        <p:spPr>
          <a:xfrm>
            <a:off x="7162800" y="381000"/>
            <a:ext cx="1752600" cy="9144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endParaRPr lang="en-US" sz="5400" dirty="0"/>
          </a:p>
        </p:txBody>
      </p:sp>
      <p:sp>
        <p:nvSpPr>
          <p:cNvPr id="11" name="Donut 10"/>
          <p:cNvSpPr/>
          <p:nvPr/>
        </p:nvSpPr>
        <p:spPr>
          <a:xfrm>
            <a:off x="3581400" y="5181600"/>
            <a:ext cx="685800" cy="708124"/>
          </a:xfrm>
          <a:prstGeom prst="donut">
            <a:avLst>
              <a:gd name="adj" fmla="val 1292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Donut 11"/>
          <p:cNvSpPr/>
          <p:nvPr/>
        </p:nvSpPr>
        <p:spPr>
          <a:xfrm>
            <a:off x="2209800" y="2667000"/>
            <a:ext cx="685800" cy="685800"/>
          </a:xfrm>
          <a:prstGeom prst="donut">
            <a:avLst>
              <a:gd name="adj" fmla="val 1292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600200" y="228600"/>
            <a:ext cx="5486400" cy="762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0800" y="1828800"/>
            <a:ext cx="2286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প্রজনন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পুষ্টি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রেচন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অভিযোজন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শ্বাস-প্রশ্বাস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" name="Group 8"/>
          <p:cNvGrpSpPr/>
          <p:nvPr/>
        </p:nvGrpSpPr>
        <p:grpSpPr>
          <a:xfrm>
            <a:off x="1447800" y="228600"/>
            <a:ext cx="6096000" cy="1216800"/>
            <a:chOff x="0" y="2827600"/>
            <a:chExt cx="6096000" cy="1216800"/>
          </a:xfrm>
          <a:scene3d>
            <a:camera prst="orthographicFront"/>
            <a:lightRig rig="flat" dir="t"/>
          </a:scene3d>
        </p:grpSpPr>
        <p:sp>
          <p:nvSpPr>
            <p:cNvPr id="10" name="Rounded Rectangle 9"/>
            <p:cNvSpPr/>
            <p:nvPr/>
          </p:nvSpPr>
          <p:spPr>
            <a:xfrm>
              <a:off x="0" y="2827600"/>
              <a:ext cx="6096000" cy="12168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4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7200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বাড়ির</a:t>
              </a:r>
              <a:r>
                <a:rPr lang="en-US" sz="72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7200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Rounded Rectangle 8"/>
            <p:cNvSpPr/>
            <p:nvPr/>
          </p:nvSpPr>
          <p:spPr>
            <a:xfrm>
              <a:off x="59399" y="2886999"/>
              <a:ext cx="5977202" cy="10980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81000" y="2895600"/>
            <a:ext cx="830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চারপাশের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জীবের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পুষ্টি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অনুভূতি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মূলক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user\Downloads\New folder (4)_AutoCollage_9_Images (1) - Copy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04800" y="729049"/>
            <a:ext cx="8509000" cy="5519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20153459">
            <a:off x="3733800" y="3046021"/>
            <a:ext cx="4572000" cy="2667000"/>
          </a:xfrm>
          <a:prstGeom prst="rect">
            <a:avLst/>
          </a:prstGeom>
          <a:noFill/>
          <a:scene3d>
            <a:camera prst="perspectiveRelaxed"/>
            <a:lightRig rig="threePt" dir="t"/>
          </a:scene3d>
        </p:spPr>
        <p:txBody>
          <a:bodyPr wrap="square" rtlCol="0">
            <a:prstTxWarp prst="textCurveUp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9600" b="1" dirty="0" err="1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ln/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2562664"/>
            <a:ext cx="4038600" cy="1434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3200" b="1" dirty="0" smtClean="0">
                <a:latin typeface="Arial Narrow" pitchFamily="34" charset="0"/>
                <a:cs typeface="Times New Roman" pitchFamily="18" charset="0"/>
              </a:rPr>
              <a:t>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US" sz="2800" dirty="0" smtClean="0">
              <a:latin typeface="Arial Narrow" pitchFamily="34" charset="0"/>
              <a:cs typeface="Times New Roman" pitchFamily="18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US" sz="1800" b="1" dirty="0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209800" y="304800"/>
            <a:ext cx="4343400" cy="914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Wave 7"/>
          <p:cNvSpPr/>
          <p:nvPr/>
        </p:nvSpPr>
        <p:spPr>
          <a:xfrm rot="5400000">
            <a:off x="3314699" y="3924300"/>
            <a:ext cx="4114800" cy="228600"/>
          </a:xfrm>
          <a:prstGeom prst="wave">
            <a:avLst>
              <a:gd name="adj1" fmla="val 20000"/>
              <a:gd name="adj2" fmla="val -1000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562599" y="2447249"/>
            <a:ext cx="33528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শ্রেণি-ষষ্ঠ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বিষয়-বিজ্ঞান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অধ্যায়-২য়</a:t>
            </a:r>
          </a:p>
          <a:p>
            <a:endParaRPr lang="en-US" dirty="0"/>
          </a:p>
        </p:txBody>
      </p:sp>
      <p:sp>
        <p:nvSpPr>
          <p:cNvPr id="11" name="Bevel 10"/>
          <p:cNvSpPr/>
          <p:nvPr/>
        </p:nvSpPr>
        <p:spPr>
          <a:xfrm>
            <a:off x="1600198" y="1641912"/>
            <a:ext cx="1981200" cy="1670543"/>
          </a:xfrm>
          <a:prstGeom prst="bevel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ound Diagonal Corner Rectangle 12"/>
          <p:cNvSpPr/>
          <p:nvPr/>
        </p:nvSpPr>
        <p:spPr>
          <a:xfrm>
            <a:off x="304800" y="3461243"/>
            <a:ext cx="4724398" cy="3124200"/>
          </a:xfrm>
          <a:prstGeom prst="round2Diag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আব্দুল মোমিন আকন্দ</a:t>
            </a:r>
          </a:p>
          <a:p>
            <a:pPr algn="ctr">
              <a:defRPr/>
            </a:pPr>
            <a:r>
              <a:rPr lang="en-US" sz="32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2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8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সোহাগপুর</a:t>
            </a:r>
            <a:r>
              <a:rPr lang="en-US" sz="28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নূতন</a:t>
            </a:r>
            <a:r>
              <a:rPr lang="en-US" sz="28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পাড়া</a:t>
            </a:r>
            <a:r>
              <a:rPr lang="en-US" sz="28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8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এস</a:t>
            </a:r>
            <a:r>
              <a:rPr lang="en-US" sz="28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8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বিদ্যলয়</a:t>
            </a:r>
            <a:endParaRPr lang="en-US" sz="28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abdulmomincomt@gmail.com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52600" y="53340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7" name="Picture 1" descr="C:\Users\user\Downloads\New folder (4)_AutoCollage_9_Images (1) - Cop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772298"/>
            <a:ext cx="6629400" cy="4300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52400" y="454152"/>
            <a:ext cx="8686800" cy="8412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7" name="Picture 1" descr="C:\Users\user\Pictures\5th content pic\5+6 no cont\images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2286000"/>
            <a:ext cx="3543621" cy="2228850"/>
          </a:xfrm>
          <a:prstGeom prst="rect">
            <a:avLst/>
          </a:prstGeom>
          <a:noFill/>
        </p:spPr>
      </p:pic>
      <p:pic>
        <p:nvPicPr>
          <p:cNvPr id="4098" name="Picture 2" descr="C:\Users\user\Pictures\download (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2286000"/>
            <a:ext cx="3458852" cy="2590800"/>
          </a:xfrm>
          <a:prstGeom prst="rect">
            <a:avLst/>
          </a:prstGeom>
          <a:noFill/>
        </p:spPr>
      </p:pic>
      <p:sp>
        <p:nvSpPr>
          <p:cNvPr id="9" name="Oval 8"/>
          <p:cNvSpPr/>
          <p:nvPr/>
        </p:nvSpPr>
        <p:spPr>
          <a:xfrm>
            <a:off x="2209800" y="304800"/>
            <a:ext cx="4343400" cy="13716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কোনটির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প্রাণ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99380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1600200" y="5029200"/>
            <a:ext cx="6096000" cy="10668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যাদের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প্রাণ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 descr="C:\Users\user\Downloads\New folder (4)_AutoCollage_9_Images (1) - Copy.jpg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04800" y="729049"/>
            <a:ext cx="8509000" cy="5519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52400" y="454152"/>
            <a:ext cx="8686800" cy="8412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67000" y="1905000"/>
            <a:ext cx="3717684" cy="718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জীবের</a:t>
            </a:r>
            <a:r>
              <a:rPr lang="en-US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sz="4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ounded Rectangle 6"/>
          <p:cNvSpPr/>
          <p:nvPr/>
        </p:nvSpPr>
        <p:spPr>
          <a:xfrm>
            <a:off x="2328004" y="3583800"/>
            <a:ext cx="5444396" cy="620202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kern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2400" y="228600"/>
            <a:ext cx="8839200" cy="1143000"/>
          </a:xfrm>
          <a:prstGeom prst="rect">
            <a:avLst/>
          </a:prstGeom>
          <a:solidFill>
            <a:schemeClr val="bg2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1828800"/>
            <a:ext cx="8001000" cy="3422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--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জীবের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জড়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সনাক্ত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জড়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পদার্থের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en-US" sz="3200" dirty="0"/>
          </a:p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5" name="Picture 21" descr="C:\Users\user\Pictures\tumblr_n5xsmchi101s4nd3ao4_400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6600" y="419100"/>
            <a:ext cx="6045200" cy="4533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98978" y="5144869"/>
            <a:ext cx="55876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জীবের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বৈশিষ্ট্যটি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লক্ষ্যনীয়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9552766"/>
              </p:ext>
            </p:extLst>
          </p:nvPr>
        </p:nvGraphicFramePr>
        <p:xfrm>
          <a:off x="7086600" y="3296305"/>
          <a:ext cx="1447800" cy="12215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Packager Shell Object" showAsIcon="1" r:id="rId5" imgW="914400" imgH="771525" progId="Package">
                  <p:embed/>
                </p:oleObj>
              </mc:Choice>
              <mc:Fallback>
                <p:oleObj name="Packager Shell Object" showAsIcon="1" r:id="rId5" imgW="914400" imgH="771525" progId="Package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3296305"/>
                        <a:ext cx="1447800" cy="12215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295400" y="5402239"/>
            <a:ext cx="5334000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চলন</a:t>
            </a:r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বলতো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05600" y="2489807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r>
              <a:rPr lang="bn-IN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2800" y="3810000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চলন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8" grpId="0" animBg="1"/>
      <p:bldP spid="10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600" y="304800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জীবের</a:t>
            </a:r>
            <a:r>
              <a:rPr lang="en-US" sz="5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পুষ্টি</a:t>
            </a:r>
            <a:endParaRPr lang="en-US" sz="5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458" name="Picture 2" descr="C:\Users\user\Pictures\buffalo_eating_grass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143000"/>
            <a:ext cx="4095750" cy="4095750"/>
          </a:xfrm>
          <a:prstGeom prst="rect">
            <a:avLst/>
          </a:prstGeom>
          <a:noFill/>
        </p:spPr>
      </p:pic>
      <p:pic>
        <p:nvPicPr>
          <p:cNvPr id="19459" name="Picture 3" descr="C:\Users\user\Pictures\mouse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1219200"/>
            <a:ext cx="4191000" cy="36576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447800" y="5130225"/>
            <a:ext cx="6248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জীবের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বৈশিষ্ট্যটি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লক্ষ্যনীয়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0" y="5715000"/>
            <a:ext cx="5280557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পুষ্টি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 </a:t>
            </a:r>
            <a:endParaRPr lang="en-US" sz="3600" dirty="0"/>
          </a:p>
        </p:txBody>
      </p:sp>
      <p:pic>
        <p:nvPicPr>
          <p:cNvPr id="23556" name="Picture 4" descr="http://media.giphy.com/media/BCiNqZxPOFe6s/giphy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1371600"/>
            <a:ext cx="6019800" cy="3611881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219200" y="3733800"/>
            <a:ext cx="914400" cy="461665"/>
          </a:xfrm>
          <a:prstGeom prst="rect">
            <a:avLst/>
          </a:prstGeom>
          <a:solidFill>
            <a:srgbClr val="660066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পানি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0" y="3276600"/>
            <a:ext cx="1295400" cy="523220"/>
          </a:xfrm>
          <a:prstGeom prst="rect">
            <a:avLst/>
          </a:prstGeom>
          <a:solidFill>
            <a:srgbClr val="660066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শর্করা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90600" y="2750403"/>
            <a:ext cx="1066800" cy="830997"/>
          </a:xfrm>
          <a:prstGeom prst="rect">
            <a:avLst/>
          </a:prstGeom>
          <a:solidFill>
            <a:srgbClr val="660066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কার্বনডাই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অক্সাইড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95800" y="4520625"/>
            <a:ext cx="1905000" cy="584775"/>
          </a:xfrm>
          <a:prstGeom prst="rect">
            <a:avLst/>
          </a:prstGeom>
          <a:solidFill>
            <a:srgbClr val="660066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অক্সিজেন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24200" y="2133600"/>
            <a:ext cx="914400" cy="461665"/>
          </a:xfrm>
          <a:prstGeom prst="rect">
            <a:avLst/>
          </a:prstGeom>
          <a:solidFill>
            <a:srgbClr val="660066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আলো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3554" name="Picture 2" descr="C:\Users\user\Pictures\tor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8300" y="1315879"/>
            <a:ext cx="5600700" cy="431429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743200" y="322997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জীবের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প্রজনন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 rot="17579097">
            <a:off x="2057400" y="3733800"/>
            <a:ext cx="457200" cy="3810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96000" y="3429000"/>
            <a:ext cx="1048685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138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579120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বংশ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 </a:t>
            </a:r>
            <a:r>
              <a:rPr lang="en-US" sz="2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জড়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2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24 -0.03284 C 0.02083 -0.03885 0.02153 -0.03538 0.02917 -0.03284 C 0.03021 -0.03076 0.03073 -0.02821 0.03212 -0.02682 C 0.03333 -0.02544 0.03559 -0.02659 0.03663 -0.02497 C 0.03924 -0.02058 0.03802 -0.0141 0.03958 -0.00902 C 0.04028 -0.0067 0.04184 -0.00509 0.04253 -0.003 C 0.04549 0.00602 0.04601 0.01295 0.05 0.02082 C 0.05278 0.03492 0.04913 0.02359 0.0559 0.03261 C 0.05712 0.03423 0.05764 0.03701 0.05903 0.03862 C 0.06198 0.04186 0.06892 0.04302 0.0724 0.04464 C 0.07344 0.04672 0.07378 0.04926 0.07535 0.05065 C 0.07708 0.05227 0.07951 0.05134 0.08142 0.0525 C 0.08299 0.05343 0.0842 0.05551 0.08576 0.05666 C 0.08976 0.05944 0.09514 0.06059 0.09931 0.06245 C 0.10035 0.06383 0.10087 0.06661 0.10226 0.06661 C 0.11233 0.06661 0.12205 0.06198 0.13212 0.06059 C 0.1408 0.05666 0.13854 0.04672 0.13958 0.03469 C 0.14306 0.04163 0.14618 0.04695 0.14844 0.05458 C 0.15104 0.06337 0.15191 0.07447 0.1559 0.08233 C 0.16215 0.09482 0.1691 0.10176 0.17691 0.11217 C 0.18177 0.11864 0.18906 0.12974 0.19479 0.13206 C 0.20868 0.14478 0.22135 0.15218 0.23802 0.15611 C 0.25434 0.14709 0.23594 0.15541 0.26493 0.15403 C 0.27656 0.15333 0.28785 0.1494 0.29931 0.14801 C 0.30365 0.14616 0.30833 0.14593 0.31267 0.14408 C 0.3158 0.14269 0.31858 0.13946 0.3217 0.13807 C 0.32361 0.13599 0.32552 0.13368 0.3276 0.13206 C 0.32899 0.13113 0.3309 0.13159 0.33212 0.13021 C 0.33351 0.12882 0.33368 0.12581 0.33507 0.12419 C 0.33681 0.12234 0.33906 0.12165 0.34097 0.12026 C 0.34271 0.11332 0.34462 0.10754 0.34844 0.10222 C 0.35087 0.09343 0.34861 0.0895 0.3559 0.0865 C 0.35764 0.07979 0.35868 0.07193 0.36042 0.09228 C 0.36059 0.09436 0.35955 0.09621 0.35903 0.09829 C 0.36094 0.10222 0.36372 0.10569 0.36493 0.11032 C 0.3684 0.12442 0.36528 0.1198 0.3724 0.12627 C 0.37465 0.13437 0.38142 0.14616 0.38889 0.14616 " pathEditMode="relative" ptsTypes="ffffffffffffffffffffffffffffffffffff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1035</TotalTime>
  <Words>372</Words>
  <Application>Microsoft Office PowerPoint</Application>
  <PresentationFormat>On-screen Show (4:3)</PresentationFormat>
  <Paragraphs>85</Paragraphs>
  <Slides>19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Arial Narrow</vt:lpstr>
      <vt:lpstr>Calibri</vt:lpstr>
      <vt:lpstr>NikoshBAN</vt:lpstr>
      <vt:lpstr>Times New Roman</vt:lpstr>
      <vt:lpstr>Vrinda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hp</cp:lastModifiedBy>
  <cp:revision>227</cp:revision>
  <dcterms:created xsi:type="dcterms:W3CDTF">2006-08-16T00:00:00Z</dcterms:created>
  <dcterms:modified xsi:type="dcterms:W3CDTF">2020-10-05T14:06:38Z</dcterms:modified>
</cp:coreProperties>
</file>