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59" r:id="rId6"/>
    <p:sldId id="260" r:id="rId7"/>
    <p:sldId id="266" r:id="rId8"/>
    <p:sldId id="265" r:id="rId9"/>
    <p:sldId id="274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434" autoAdjust="0"/>
  </p:normalViewPr>
  <p:slideViewPr>
    <p:cSldViewPr>
      <p:cViewPr varScale="1">
        <p:scale>
          <a:sx n="66" d="100"/>
          <a:sy n="66" d="100"/>
        </p:scale>
        <p:origin x="14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28700-499A-4C17-98C9-9E198EDA569F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5D5A5-B2EE-4D19-A769-F985A4A3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3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304800"/>
            <a:ext cx="6629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9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69" name="Picture 1" descr="C:\Users\user\Pictures\index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716280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9012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62484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কাজ-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67405"/>
            <a:ext cx="8229600" cy="37856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গ্রুপ-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 :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করেছো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গ্রুপ-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  :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যায় তা লিখ ।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গ্রুপ-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  : GPS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                                       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42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096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</a:rPr>
              <a:t>মূ্ল্যায়ন -</a:t>
            </a:r>
          </a:p>
          <a:p>
            <a:endParaRPr lang="bn-BD" sz="4800" b="1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 smtClean="0">
                <a:solidFill>
                  <a:srgbClr val="002060"/>
                </a:solidFill>
              </a:rPr>
              <a:t>I C T </a:t>
            </a:r>
            <a:r>
              <a:rPr lang="bn-BD" sz="4800" b="1" dirty="0" smtClean="0">
                <a:solidFill>
                  <a:srgbClr val="002060"/>
                </a:solidFill>
              </a:rPr>
              <a:t>অর্থ কি?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 কাকে বলে?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 </a:t>
            </a:r>
            <a:r>
              <a:rPr lang="bn-BD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 </a:t>
            </a:r>
            <a:r>
              <a:rPr lang="bn-BD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 নাম বল।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6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48202"/>
            <a:ext cx="6082999" cy="405384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5372100" y="2895599"/>
            <a:ext cx="1562100" cy="123721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362200" y="3080265"/>
            <a:ext cx="914400" cy="123265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31527" y="4664825"/>
            <a:ext cx="381000" cy="990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3877" y="2044818"/>
            <a:ext cx="153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স্মা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231082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ল্যাপটপ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92090" y="5791199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ট্যাব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7400" y="762000"/>
            <a:ext cx="6019800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31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1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477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276599"/>
            <a:ext cx="80772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বাড়িতে ব্যবহৃত দুটি প্রযুক্তির    ব্যবহার লিখ ।                                   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47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457200"/>
            <a:ext cx="28194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506" name="Picture 2" descr="C:\Users\user\Pictures\index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624840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4130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1905000" y="762000"/>
            <a:ext cx="5029200" cy="12192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609600" y="2667000"/>
            <a:ext cx="2590800" cy="3048000"/>
          </a:xfrm>
          <a:prstGeom prst="bevel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ound Diagonal Corner Rectangle 4"/>
          <p:cNvSpPr/>
          <p:nvPr/>
        </p:nvSpPr>
        <p:spPr>
          <a:xfrm>
            <a:off x="3352800" y="2438400"/>
            <a:ext cx="5181600" cy="350520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 মোমিন আকন্দ</a:t>
            </a:r>
          </a:p>
          <a:p>
            <a:pPr algn="ctr">
              <a:defRPr/>
            </a:pP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সোহাগপুর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নূতন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বিদ্যলয়</a:t>
            </a:r>
            <a:endParaRPr lang="en-US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abdulmomincomt@gmail.com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898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990600"/>
            <a:ext cx="39116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667000"/>
            <a:ext cx="624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শ্রেণীঃ-সপ্তম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- 40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2020ইং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8" y="320212"/>
            <a:ext cx="2745748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52" y="304800"/>
            <a:ext cx="2772346" cy="18442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807" y="3265179"/>
            <a:ext cx="2562293" cy="23028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2272" y="2424728"/>
            <a:ext cx="27432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TV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দেখছে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6592" y="2424728"/>
            <a:ext cx="3059269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বলছে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9036" y="5712876"/>
            <a:ext cx="35467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8527" y="5897542"/>
            <a:ext cx="272465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56" y="3366486"/>
            <a:ext cx="3631944" cy="20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2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419600"/>
            <a:ext cx="71628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 তথ্য ও যোগাযোগ প্রযুক্তি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143000"/>
            <a:ext cx="30492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895600"/>
            <a:ext cx="2419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19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286"/>
            <a:ext cx="73152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762000" y="1295400"/>
            <a:ext cx="6096000" cy="685800"/>
          </a:xfrm>
          <a:prstGeom prst="snip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855" y="2410691"/>
            <a:ext cx="7924800" cy="329320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প্রযুক্তির ব্যবহার কি বলতে পারবে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ব্যক্তি</a:t>
            </a:r>
            <a:r>
              <a:rPr lang="en-US" sz="3200" dirty="0" smtClean="0"/>
              <a:t> </a:t>
            </a:r>
            <a:r>
              <a:rPr lang="bn-BD" sz="3200" dirty="0" smtClean="0"/>
              <a:t>জীবনে কোন কোন ক্ষেত্রে প্রযুক্তির ব্যবহার হয় তা বলতে পারবে ।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 জীবনে কি কি প্রযুক্তি ব্যবহার করা হয় বলতে 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/>
              <a:t> </a:t>
            </a:r>
          </a:p>
          <a:p>
            <a:r>
              <a:rPr lang="bn-BD" sz="3200" dirty="0" smtClean="0"/>
              <a:t>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7756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90600"/>
            <a:ext cx="6172200" cy="3282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257800"/>
            <a:ext cx="61722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টেলিভিশন দেখছে।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18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2534" y="5029200"/>
            <a:ext cx="60198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ফোনে কথা বলছে।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34" y="762000"/>
            <a:ext cx="6019800" cy="35051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861340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7086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70C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জোড়ায় কাজ –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bn-BD" sz="5400" b="1" dirty="0">
              <a:solidFill>
                <a:srgbClr val="0070C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5400" b="1" dirty="0" smtClean="0">
                <a:solidFill>
                  <a:srgbClr val="00206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তথ্য ও যোগাযোগ প্রযুক্তি ব্যবহারের ক্ষেত্রগুলো উল্লেখ কর।</a:t>
            </a:r>
            <a:endParaRPr lang="bn-BD" sz="5400" b="1" dirty="0">
              <a:solidFill>
                <a:srgbClr val="00206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82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</TotalTime>
  <Words>200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NikoshBAN</vt:lpstr>
      <vt:lpstr>NikoshLightBAN</vt:lpstr>
      <vt:lpstr>Verdana</vt:lpstr>
      <vt:lpstr>Vrinda</vt:lpstr>
      <vt:lpstr>Wingdings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 Jewel Rana.</dc:creator>
  <cp:lastModifiedBy>hp</cp:lastModifiedBy>
  <cp:revision>65</cp:revision>
  <dcterms:modified xsi:type="dcterms:W3CDTF">2020-10-05T14:21:04Z</dcterms:modified>
  <cp:contentStatus/>
</cp:coreProperties>
</file>