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741" r:id="rId4"/>
  </p:sldMasterIdLst>
  <p:notesMasterIdLst>
    <p:notesMasterId r:id="rId26"/>
  </p:notesMasterIdLst>
  <p:handoutMasterIdLst>
    <p:handoutMasterId r:id="rId27"/>
  </p:handoutMasterIdLst>
  <p:sldIdLst>
    <p:sldId id="256" r:id="rId5"/>
    <p:sldId id="270" r:id="rId6"/>
    <p:sldId id="268" r:id="rId7"/>
    <p:sldId id="269" r:id="rId8"/>
    <p:sldId id="271" r:id="rId9"/>
    <p:sldId id="257" r:id="rId10"/>
    <p:sldId id="258" r:id="rId11"/>
    <p:sldId id="259" r:id="rId12"/>
    <p:sldId id="260" r:id="rId13"/>
    <p:sldId id="262" r:id="rId14"/>
    <p:sldId id="272" r:id="rId15"/>
    <p:sldId id="264" r:id="rId16"/>
    <p:sldId id="263" r:id="rId17"/>
    <p:sldId id="265" r:id="rId18"/>
    <p:sldId id="261" r:id="rId19"/>
    <p:sldId id="273" r:id="rId20"/>
    <p:sldId id="266" r:id="rId21"/>
    <p:sldId id="267" r:id="rId22"/>
    <p:sldId id="276" r:id="rId23"/>
    <p:sldId id="274" r:id="rId24"/>
    <p:sldId id="277"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62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6" d="100"/>
          <a:sy n="66" d="100"/>
        </p:scale>
        <p:origin x="-900" y="-270"/>
      </p:cViewPr>
      <p:guideLst>
        <p:guide orient="horz" pos="2160"/>
        <p:guide pos="3840"/>
      </p:guideLst>
    </p:cSldViewPr>
  </p:slideViewPr>
  <p:notesTextViewPr>
    <p:cViewPr>
      <p:scale>
        <a:sx n="1" d="1"/>
        <a:sy n="1" d="1"/>
      </p:scale>
      <p:origin x="0" y="0"/>
    </p:cViewPr>
  </p:notesTextViewPr>
  <p:notesViewPr>
    <p:cSldViewPr snapToGrid="0">
      <p:cViewPr varScale="1">
        <p:scale>
          <a:sx n="68" d="100"/>
          <a:sy n="68" d="100"/>
        </p:scale>
        <p:origin x="328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6C50CD35-3488-43AA-B5FC-B8D2E0E5E87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7AFD3A2D-325D-43B3-AD08-92DA61C89F9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ED70242-D98F-4CA2-AA36-61B2129D3457}" type="datetimeFigureOut">
              <a:rPr lang="en-US" smtClean="0"/>
              <a:t>10/5/2020</a:t>
            </a:fld>
            <a:endParaRPr lang="en-US" dirty="0"/>
          </a:p>
        </p:txBody>
      </p:sp>
      <p:sp>
        <p:nvSpPr>
          <p:cNvPr id="4" name="Footer Placeholder 3">
            <a:extLst>
              <a:ext uri="{FF2B5EF4-FFF2-40B4-BE49-F238E27FC236}">
                <a16:creationId xmlns:a16="http://schemas.microsoft.com/office/drawing/2014/main" xmlns="" id="{B6DC9CF5-6832-4C16-84DD-69D490A927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4B900772-0433-4971-B886-8CC9B08E33D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4ABCAE-FFE3-4AA0-AEDB-071C3BC5DE9F}" type="slidenum">
              <a:rPr lang="en-US" smtClean="0"/>
              <a:t>‹#›</a:t>
            </a:fld>
            <a:endParaRPr lang="en-US" dirty="0"/>
          </a:p>
        </p:txBody>
      </p:sp>
    </p:spTree>
    <p:extLst>
      <p:ext uri="{BB962C8B-B14F-4D97-AF65-F5344CB8AC3E}">
        <p14:creationId xmlns:p14="http://schemas.microsoft.com/office/powerpoint/2010/main" val="4041315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26049E-91CC-41D7-86A4-048631A56457}" type="datetimeFigureOut">
              <a:rPr lang="en-US" smtClean="0"/>
              <a:t>10/5/2020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5407AF-B087-4509-BB09-FC5C1A27DEC7}" type="slidenum">
              <a:rPr lang="en-US" smtClean="0"/>
              <a:t>‹#›</a:t>
            </a:fld>
            <a:endParaRPr lang="en-US" dirty="0"/>
          </a:p>
        </p:txBody>
      </p:sp>
    </p:spTree>
    <p:extLst>
      <p:ext uri="{BB962C8B-B14F-4D97-AF65-F5344CB8AC3E}">
        <p14:creationId xmlns:p14="http://schemas.microsoft.com/office/powerpoint/2010/main" val="3680104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407AF-B087-4509-BB09-FC5C1A27DEC7}" type="slidenum">
              <a:rPr lang="en-US" smtClean="0"/>
              <a:t>1</a:t>
            </a:fld>
            <a:endParaRPr lang="en-US" dirty="0"/>
          </a:p>
        </p:txBody>
      </p:sp>
    </p:spTree>
    <p:extLst>
      <p:ext uri="{BB962C8B-B14F-4D97-AF65-F5344CB8AC3E}">
        <p14:creationId xmlns:p14="http://schemas.microsoft.com/office/powerpoint/2010/main" val="35614360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smtClean="0"/>
              <a:t>10/5/2020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25962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smtClean="0"/>
              <a:t>10/5/2020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15493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smtClean="0"/>
              <a:t>10/5/2020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06844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smtClean="0"/>
              <a:t>10/5/2020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200443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smtClean="0"/>
              <a:t>10/5/2020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404851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smtClean="0"/>
              <a:t>10/5/2020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038217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smtClean="0"/>
              <a:t>10/5/2020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24126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10/5/2020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333122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smtClean="0"/>
              <a:t>10/5/2020</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68841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10/5/2020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04500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t>10/5/2020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84624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10/5/2020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07634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10/5/2020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65032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10/5/2020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37641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smtClean="0"/>
              <a:t>10/5/2020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69385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t>10/5/2020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42206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t>10/5/2020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53721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smtClean="0"/>
              <a:t>10/5/2020</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89840269"/>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7.xml"/><Relationship Id="rId4" Type="http://schemas.openxmlformats.org/officeDocument/2006/relationships/image" Target="../media/image40.jpg"/></Relationships>
</file>

<file path=ppt/slides/_rels/slide16.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jpg"/><Relationship Id="rId7" Type="http://schemas.openxmlformats.org/officeDocument/2006/relationships/image" Target="../media/image17.jpg"/><Relationship Id="rId12" Type="http://schemas.openxmlformats.org/officeDocument/2006/relationships/image" Target="../media/image21.jpg"/><Relationship Id="rId2" Type="http://schemas.openxmlformats.org/officeDocument/2006/relationships/image" Target="../media/image12.jpg"/><Relationship Id="rId1" Type="http://schemas.openxmlformats.org/officeDocument/2006/relationships/slideLayout" Target="../slideLayouts/slideLayout7.xml"/><Relationship Id="rId6" Type="http://schemas.openxmlformats.org/officeDocument/2006/relationships/image" Target="../media/image16.jpg"/><Relationship Id="rId11" Type="http://schemas.openxmlformats.org/officeDocument/2006/relationships/image" Target="../media/image9.jpg"/><Relationship Id="rId5" Type="http://schemas.openxmlformats.org/officeDocument/2006/relationships/image" Target="../media/image15.jpg"/><Relationship Id="rId10" Type="http://schemas.openxmlformats.org/officeDocument/2006/relationships/image" Target="../media/image20.jpg"/><Relationship Id="rId4" Type="http://schemas.openxmlformats.org/officeDocument/2006/relationships/image" Target="../media/image14.jpg"/><Relationship Id="rId9" Type="http://schemas.openxmlformats.org/officeDocument/2006/relationships/image" Target="../media/image1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5" name="Picture 4" descr="A bouquet of flowers">
            <a:extLst>
              <a:ext uri="{FF2B5EF4-FFF2-40B4-BE49-F238E27FC236}">
                <a16:creationId xmlns:a16="http://schemas.microsoft.com/office/drawing/2014/main" xmlns="" id="{718EB7F9-40D1-422D-8A3D-8DE631B08A57}"/>
              </a:ext>
            </a:extLst>
          </p:cNvPr>
          <p:cNvPicPr>
            <a:picLocks noChangeAspect="1"/>
          </p:cNvPicPr>
          <p:nvPr/>
        </p:nvPicPr>
        <p:blipFill rotWithShape="1">
          <a:blip r:embed="rId3"/>
          <a:srcRect t="7813" b="7813"/>
          <a:stretch/>
        </p:blipFill>
        <p:spPr>
          <a:xfrm>
            <a:off x="-278947" y="-3570"/>
            <a:ext cx="12192000" cy="6857991"/>
          </a:xfrm>
          <a:prstGeom prst="rect">
            <a:avLst/>
          </a:prstGeom>
        </p:spPr>
      </p:pic>
      <p:sp>
        <p:nvSpPr>
          <p:cNvPr id="6" name="Subtitle 5"/>
          <p:cNvSpPr>
            <a:spLocks noGrp="1"/>
          </p:cNvSpPr>
          <p:nvPr>
            <p:ph type="subTitle" idx="1"/>
          </p:nvPr>
        </p:nvSpPr>
        <p:spPr>
          <a:xfrm>
            <a:off x="8694056" y="5021943"/>
            <a:ext cx="3106058" cy="986971"/>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en-US" sz="9600" b="1" dirty="0" err="1" smtClean="0">
                <a:solidFill>
                  <a:srgbClr val="FF0000"/>
                </a:solidFill>
                <a:latin typeface="NikoshBAN" panose="02000000000000000000" pitchFamily="2" charset="0"/>
                <a:cs typeface="NikoshBAN" panose="02000000000000000000" pitchFamily="2" charset="0"/>
              </a:rPr>
              <a:t>স্বাগতম</a:t>
            </a:r>
            <a:endParaRPr lang="en-US" sz="9600" b="1" dirty="0">
              <a:solidFill>
                <a:srgbClr val="FF0000"/>
              </a:solidFill>
              <a:latin typeface="NikoshBAN" panose="02000000000000000000" pitchFamily="2" charset="0"/>
              <a:cs typeface="NikoshBAN" panose="02000000000000000000" pitchFamily="2"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11640456" cy="6495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79439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down)">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nodeType="clickEffect">
                                  <p:stCondLst>
                                    <p:cond delay="0"/>
                                  </p:stCondLst>
                                  <p:childTnLst>
                                    <p:animRot by="21600000">
                                      <p:cBhvr>
                                        <p:cTn id="16" dur="2000" fill="hold"/>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9006" y="3762103"/>
            <a:ext cx="11730445" cy="224676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fontAlgn="base"/>
            <a:r>
              <a:rPr lang="en-US" sz="2800" b="1" dirty="0" err="1" smtClean="0">
                <a:solidFill>
                  <a:schemeClr val="accent1">
                    <a:lumMod val="50000"/>
                  </a:schemeClr>
                </a:solidFill>
                <a:latin typeface="NikoshBAN" panose="02000000000000000000" pitchFamily="2" charset="0"/>
                <a:cs typeface="NikoshBAN" panose="02000000000000000000" pitchFamily="2" charset="0"/>
              </a:rPr>
              <a:t>সাগরের</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ঘুম</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বাঙলো</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এলার্মের</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শব্দে</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সে</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তার</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মোবাইলে</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ভোর</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ছয়টায়</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এলার্ম</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দিয়ে</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রেখেছিল</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এলার্মটা</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বন্ধ</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করার</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সময়</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লখ</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করল</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সেখানে</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ডেস্ক</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ক্যালেন্ডার</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তাকে</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মনে</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করিয়ে</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দিয়েছে</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আজ</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তার</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বন্ধুর</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জন্মদিন</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মোবাইলে</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এর্লাম</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দিয়ে</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রাখা</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যায়</a:t>
            </a:r>
            <a:r>
              <a:rPr lang="en-US" sz="2800" b="1" dirty="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যাতে</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সঠিক</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সময়ে</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ঘুম</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থেকে</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ওঠা</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যায়</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শুধু</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তাই</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নয়</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তুমি</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তোমার</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বন্ধুদের</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p>
          <a:p>
            <a:pPr algn="just" fontAlgn="base"/>
            <a:r>
              <a:rPr lang="en-US" sz="2800" b="1" dirty="0" err="1" smtClean="0">
                <a:solidFill>
                  <a:schemeClr val="accent1">
                    <a:lumMod val="50000"/>
                  </a:schemeClr>
                </a:solidFill>
                <a:latin typeface="NikoshBAN" panose="02000000000000000000" pitchFamily="2" charset="0"/>
                <a:cs typeface="NikoshBAN" panose="02000000000000000000" pitchFamily="2" charset="0"/>
              </a:rPr>
              <a:t>জন্ম</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তারিখ</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মোবাইল</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ডেস্ক</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ক্যালেন্ডারে</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রেখে</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দিতে</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পার</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তারিখ</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অনুযায়ী</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তোমাকে</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তোমার</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বন্ধুর</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জন্মদিনটা</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মনে</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করিয়ে</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দিবে</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endParaRPr lang="as-IN" sz="2800" b="1" dirty="0">
              <a:solidFill>
                <a:schemeClr val="accent1">
                  <a:lumMod val="50000"/>
                </a:schemeClr>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337" y="265829"/>
            <a:ext cx="3962400" cy="2856194"/>
          </a:xfrm>
          <a:prstGeom prst="rect">
            <a:avLst/>
          </a:prstGeom>
          <a:ln w="88900" cap="sq" cmpd="thickThin">
            <a:solidFill>
              <a:srgbClr val="000000"/>
            </a:solidFill>
            <a:prstDash val="solid"/>
            <a:miter lim="800000"/>
          </a:ln>
          <a:effectLst>
            <a:innerShdw blurRad="76200">
              <a:srgbClr val="000000"/>
            </a:innerShdw>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4046" y="265829"/>
            <a:ext cx="4585062" cy="2856194"/>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47508345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64521" y="1785982"/>
            <a:ext cx="4800601" cy="1038498"/>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chemeClr val="accent1">
                    <a:lumMod val="50000"/>
                  </a:schemeClr>
                </a:solidFill>
                <a:latin typeface="NikoshBAN" panose="02000000000000000000" pitchFamily="2" charset="0"/>
                <a:cs typeface="NikoshBAN" panose="02000000000000000000" pitchFamily="2" charset="0"/>
              </a:rPr>
              <a:t>জিপিএস</a:t>
            </a:r>
            <a:r>
              <a:rPr lang="en-US" sz="4000" b="1" dirty="0" smtClean="0">
                <a:solidFill>
                  <a:schemeClr val="accent1">
                    <a:lumMod val="50000"/>
                  </a:schemeClr>
                </a:solidFill>
                <a:latin typeface="NikoshBAN" panose="02000000000000000000" pitchFamily="2" charset="0"/>
                <a:cs typeface="NikoshBAN" panose="02000000000000000000" pitchFamily="2" charset="0"/>
              </a:rPr>
              <a:t> </a:t>
            </a:r>
            <a:r>
              <a:rPr lang="en-US" sz="4000" b="1" dirty="0" err="1" smtClean="0">
                <a:solidFill>
                  <a:schemeClr val="accent1">
                    <a:lumMod val="50000"/>
                  </a:schemeClr>
                </a:solidFill>
                <a:latin typeface="NikoshBAN" panose="02000000000000000000" pitchFamily="2" charset="0"/>
                <a:cs typeface="NikoshBAN" panose="02000000000000000000" pitchFamily="2" charset="0"/>
              </a:rPr>
              <a:t>কি</a:t>
            </a:r>
            <a:r>
              <a:rPr lang="en-US" sz="4000" b="1" dirty="0" smtClean="0">
                <a:solidFill>
                  <a:schemeClr val="accent1">
                    <a:lumMod val="50000"/>
                  </a:schemeClr>
                </a:solidFill>
                <a:latin typeface="NikoshBAN" panose="02000000000000000000" pitchFamily="2" charset="0"/>
                <a:cs typeface="NikoshBAN" panose="02000000000000000000" pitchFamily="2" charset="0"/>
              </a:rPr>
              <a:t> ? </a:t>
            </a:r>
            <a:r>
              <a:rPr lang="en-US" sz="4000" b="1" dirty="0" smtClean="0">
                <a:solidFill>
                  <a:schemeClr val="tx2"/>
                </a:solidFill>
                <a:latin typeface="NikoshBAN" panose="02000000000000000000" pitchFamily="2" charset="0"/>
                <a:cs typeface="NikoshBAN" panose="02000000000000000000" pitchFamily="2" charset="0"/>
              </a:rPr>
              <a:t> </a:t>
            </a:r>
            <a:endParaRPr lang="en-US" sz="4000" b="1" dirty="0">
              <a:solidFill>
                <a:schemeClr val="tx2"/>
              </a:solidFill>
              <a:latin typeface="NikoshBAN" panose="02000000000000000000" pitchFamily="2" charset="0"/>
              <a:cs typeface="NikoshBAN" panose="02000000000000000000" pitchFamily="2" charset="0"/>
            </a:endParaRPr>
          </a:p>
        </p:txBody>
      </p:sp>
      <p:sp>
        <p:nvSpPr>
          <p:cNvPr id="3" name="Oval 2"/>
          <p:cNvSpPr/>
          <p:nvPr/>
        </p:nvSpPr>
        <p:spPr>
          <a:xfrm>
            <a:off x="3540035" y="697344"/>
            <a:ext cx="4519747" cy="1275147"/>
          </a:xfrm>
          <a:prstGeom prst="ellipse">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err="1" smtClean="0">
                <a:solidFill>
                  <a:schemeClr val="bg1"/>
                </a:solidFill>
                <a:latin typeface="NikoshBAN" panose="02000000000000000000" pitchFamily="2" charset="0"/>
                <a:cs typeface="NikoshBAN" panose="02000000000000000000" pitchFamily="2" charset="0"/>
              </a:rPr>
              <a:t>একক</a:t>
            </a:r>
            <a:r>
              <a:rPr lang="en-US" sz="6600" b="1" dirty="0" smtClean="0">
                <a:solidFill>
                  <a:schemeClr val="bg1"/>
                </a:solidFill>
                <a:latin typeface="NikoshBAN" panose="02000000000000000000" pitchFamily="2" charset="0"/>
                <a:cs typeface="NikoshBAN" panose="02000000000000000000" pitchFamily="2" charset="0"/>
              </a:rPr>
              <a:t> </a:t>
            </a:r>
            <a:r>
              <a:rPr lang="en-US" sz="6600" b="1" dirty="0" err="1" smtClean="0">
                <a:solidFill>
                  <a:schemeClr val="bg1"/>
                </a:solidFill>
                <a:latin typeface="NikoshBAN" panose="02000000000000000000" pitchFamily="2" charset="0"/>
                <a:cs typeface="NikoshBAN" panose="02000000000000000000" pitchFamily="2" charset="0"/>
              </a:rPr>
              <a:t>কাজ</a:t>
            </a:r>
            <a:r>
              <a:rPr lang="en-US" sz="6600" b="1" dirty="0" smtClean="0">
                <a:solidFill>
                  <a:schemeClr val="bg1"/>
                </a:solidFill>
                <a:latin typeface="NikoshBAN" panose="02000000000000000000" pitchFamily="2" charset="0"/>
                <a:cs typeface="NikoshBAN" panose="02000000000000000000" pitchFamily="2" charset="0"/>
              </a:rPr>
              <a:t>  </a:t>
            </a:r>
            <a:endParaRPr lang="en-US" sz="6600" b="1" dirty="0">
              <a:solidFill>
                <a:schemeClr val="bg1"/>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5143" y="2074091"/>
            <a:ext cx="6262913" cy="4616995"/>
          </a:xfrm>
          <a:prstGeom prst="rect">
            <a:avLst/>
          </a:prstGeom>
        </p:spPr>
      </p:pic>
    </p:spTree>
    <p:extLst>
      <p:ext uri="{BB962C8B-B14F-4D97-AF65-F5344CB8AC3E}">
        <p14:creationId xmlns:p14="http://schemas.microsoft.com/office/powerpoint/2010/main" val="381119197"/>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2"/>
                                        </p:tgtEl>
                                        <p:attrNameLst>
                                          <p:attrName>style.visibility</p:attrName>
                                        </p:attrNameLst>
                                      </p:cBhvr>
                                      <p:to>
                                        <p:strVal val="visible"/>
                                      </p:to>
                                    </p:set>
                                    <p:anim by="(-#ppt_w*2)" calcmode="lin" valueType="num">
                                      <p:cBhvr rctx="PPT">
                                        <p:cTn id="12" dur="500" autoRev="1" fill="hold">
                                          <p:stCondLst>
                                            <p:cond delay="0"/>
                                          </p:stCondLst>
                                        </p:cTn>
                                        <p:tgtEl>
                                          <p:spTgt spid="2"/>
                                        </p:tgtEl>
                                        <p:attrNameLst>
                                          <p:attrName>ppt_w</p:attrName>
                                        </p:attrNameLst>
                                      </p:cBhvr>
                                    </p:anim>
                                    <p:anim by="(#ppt_w*0.50)" calcmode="lin" valueType="num">
                                      <p:cBhvr>
                                        <p:cTn id="13" dur="500" decel="50000" autoRev="1" fill="hold">
                                          <p:stCondLst>
                                            <p:cond delay="0"/>
                                          </p:stCondLst>
                                        </p:cTn>
                                        <p:tgtEl>
                                          <p:spTgt spid="2"/>
                                        </p:tgtEl>
                                        <p:attrNameLst>
                                          <p:attrName>ppt_x</p:attrName>
                                        </p:attrNameLst>
                                      </p:cBhvr>
                                    </p:anim>
                                    <p:anim from="(-#ppt_h/2)" to="(#ppt_y)" calcmode="lin" valueType="num">
                                      <p:cBhvr>
                                        <p:cTn id="14" dur="1000" fill="hold">
                                          <p:stCondLst>
                                            <p:cond delay="0"/>
                                          </p:stCondLst>
                                        </p:cTn>
                                        <p:tgtEl>
                                          <p:spTgt spid="2"/>
                                        </p:tgtEl>
                                        <p:attrNameLst>
                                          <p:attrName>ppt_y</p:attrName>
                                        </p:attrNameLst>
                                      </p:cBhvr>
                                    </p:anim>
                                    <p:animRot by="21600000">
                                      <p:cBhvr>
                                        <p:cTn id="15" dur="1000" fill="hold">
                                          <p:stCondLst>
                                            <p:cond delay="0"/>
                                          </p:stCondLst>
                                        </p:cTn>
                                        <p:tgtEl>
                                          <p:spTgt spid="2"/>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heel(1)">
                                      <p:cBhvr>
                                        <p:cTn id="2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5130" y="4010297"/>
            <a:ext cx="11730445" cy="206210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fontAlgn="base"/>
            <a:r>
              <a:rPr lang="en-US" sz="3200" b="1" dirty="0" err="1" smtClean="0">
                <a:solidFill>
                  <a:schemeClr val="accent1">
                    <a:lumMod val="50000"/>
                  </a:schemeClr>
                </a:solidFill>
                <a:latin typeface="NikoshBAN" panose="02000000000000000000" pitchFamily="2" charset="0"/>
                <a:cs typeface="NikoshBAN" panose="02000000000000000000" pitchFamily="2" charset="0"/>
              </a:rPr>
              <a:t>বন্ধুর</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জন্মদিনে</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উপহার</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দেওয়ার</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জন্য</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সাগর</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ইন্টারনেটে</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একটি</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বই</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অর্ডার</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করে</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দেয়</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বন্ধুর</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বাসায়</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বইটি</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পৌঁছে</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যাবে</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নিজের</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জন্যেও</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একটি</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বই</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অর্ডার</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দিল</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রাতে</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তার</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বন্ধুর</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বাসায়</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জন্মদিনের</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উৎসবে</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যাবে</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সাগর</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তখন</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তার</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ব্যাংকে</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খোঁজ</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নিল</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সেভিংস</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থেকে</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কিছু</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টাকা</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তার</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চেকিং</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একাউন্টে</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নিয়ে</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আসে</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endParaRPr lang="as-IN" sz="3200" b="1" dirty="0">
              <a:solidFill>
                <a:schemeClr val="accent1">
                  <a:lumMod val="50000"/>
                </a:schemeClr>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961" y="775062"/>
            <a:ext cx="4032476" cy="2653937"/>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4856" y="775062"/>
            <a:ext cx="4193177" cy="2653937"/>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22006021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 y="4624251"/>
            <a:ext cx="11730445" cy="206210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fontAlgn="base"/>
            <a:r>
              <a:rPr lang="en-US" sz="3200" b="1" dirty="0" err="1" smtClean="0">
                <a:solidFill>
                  <a:schemeClr val="accent1">
                    <a:lumMod val="50000"/>
                  </a:schemeClr>
                </a:solidFill>
                <a:latin typeface="NikoshBAN" panose="02000000000000000000" pitchFamily="2" charset="0"/>
                <a:cs typeface="NikoshBAN" panose="02000000000000000000" pitchFamily="2" charset="0"/>
              </a:rPr>
              <a:t>বিজ্ঞানের</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চমকপ্রদ</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খবর</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উইকিপিডিয়াতে</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পাওয়া</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যায়</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নিউট্রিনো</a:t>
            </a:r>
            <a:r>
              <a:rPr lang="en-US" sz="3200" b="1" dirty="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সম্পর্কে</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তুমি</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চমৎকার</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খবর</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উইকিপিডিয়াতে</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পড়ে</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নিতে</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পার</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সাগর</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সেটা</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জানে</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না</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তাই</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সে</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এটা</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পড়ে</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নিল</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কোনো</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সিনেমা</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দেখতে</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চাইলে</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সেটা</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ডাউনলোড</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করে</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রেখে</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দিতে</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পার</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এবং</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তুমি</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তোমার</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সুবিধা</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মত</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দেখত</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পার</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endParaRPr lang="as-IN" sz="3200" b="1" dirty="0">
              <a:solidFill>
                <a:schemeClr val="accent1">
                  <a:lumMod val="50000"/>
                </a:schemeClr>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393" y="666205"/>
            <a:ext cx="5221758" cy="2860765"/>
          </a:xfrm>
          <a:prstGeom prst="rect">
            <a:avLst/>
          </a:prstGeom>
          <a:ln w="88900" cap="sq" cmpd="thickThin">
            <a:solidFill>
              <a:srgbClr val="000000"/>
            </a:solidFill>
            <a:prstDash val="solid"/>
            <a:miter lim="800000"/>
          </a:ln>
          <a:effectLst>
            <a:innerShdw blurRad="76200">
              <a:srgbClr val="000000"/>
            </a:innerShdw>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3862" y="653867"/>
            <a:ext cx="4715691" cy="2873103"/>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031366017"/>
      </p:ext>
    </p:extLst>
  </p:cSld>
  <p:clrMapOvr>
    <a:masterClrMapping/>
  </p:clrMapOvr>
  <mc:AlternateContent xmlns:mc="http://schemas.openxmlformats.org/markup-compatibility/2006" xmlns:p14="http://schemas.microsoft.com/office/powerpoint/2010/main">
    <mc:Choice Requires="p14">
      <p:transition spd="slow" p14:dur="1400">
        <p14:doors/>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9005" y="4232365"/>
            <a:ext cx="11730445" cy="267765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fontAlgn="base"/>
            <a:r>
              <a:rPr lang="as-IN" sz="2800" b="1" dirty="0">
                <a:solidFill>
                  <a:schemeClr val="accent1">
                    <a:lumMod val="50000"/>
                  </a:schemeClr>
                </a:solidFill>
                <a:latin typeface="NikoshBAN" panose="02000000000000000000" pitchFamily="2" charset="0"/>
                <a:cs typeface="NikoshBAN" panose="02000000000000000000" pitchFamily="2" charset="0"/>
              </a:rPr>
              <a:t>তথ্য ও যোগাযোগ প্রযুক্তি বা টেলিফোনের মাধ্যমে দূর-দূরান্ত থেকে চিকিৎসকের সাহায্য নেওয়াকে টেলিমেডিসিন বলে। চিকিৎসা ক্ষেত্রে টেলিমেডিসিন ব্যবহার তথা অনলাইনে চিকিৎসাসেবা দেওয়া-নেওয়ার ব্যবস্থাকেই বলা হয়েছে </a:t>
            </a:r>
            <a:r>
              <a:rPr lang="as-IN" sz="2800" b="1" dirty="0" smtClean="0">
                <a:solidFill>
                  <a:schemeClr val="accent1">
                    <a:lumMod val="50000"/>
                  </a:schemeClr>
                </a:solidFill>
                <a:latin typeface="NikoshBAN" panose="02000000000000000000" pitchFamily="2" charset="0"/>
                <a:cs typeface="NikoshBAN" panose="02000000000000000000" pitchFamily="2" charset="0"/>
              </a:rPr>
              <a:t>ই-চিকিৎসা</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as-IN" sz="2800" b="1" dirty="0" smtClean="0">
                <a:solidFill>
                  <a:schemeClr val="accent1">
                    <a:lumMod val="50000"/>
                  </a:schemeClr>
                </a:solidFill>
                <a:latin typeface="NikoshBAN" panose="02000000000000000000" pitchFamily="2" charset="0"/>
                <a:cs typeface="NikoshBAN" panose="02000000000000000000" pitchFamily="2" charset="0"/>
              </a:rPr>
              <a:t>কেন্দ্র</a:t>
            </a:r>
            <a:r>
              <a:rPr lang="as-IN" sz="2800" b="1" dirty="0">
                <a:solidFill>
                  <a:schemeClr val="accent1">
                    <a:lumMod val="50000"/>
                  </a:schemeClr>
                </a:solidFill>
                <a:latin typeface="NikoshBAN" panose="02000000000000000000" pitchFamily="2" charset="0"/>
                <a:cs typeface="NikoshBAN" panose="02000000000000000000" pitchFamily="2" charset="0"/>
              </a:rPr>
              <a:t>। আমাদের দেশে এখনো ডাক্তারের প্রচুর অভাব। ডাক্তাররা বড় শহরে থাকতে পছন্দ করেন। গ্রামে ডাক্তারের প্রচুর অভাব রয়েছে। গ্রামাঞ্চলে ডাক্তারের এই অভাব দূর করতে এখন ই-চিকিৎসা প্রদানের মাধ্যমে </a:t>
            </a:r>
            <a:r>
              <a:rPr lang="as-IN" sz="2800" b="1" dirty="0" smtClean="0">
                <a:solidFill>
                  <a:schemeClr val="accent1">
                    <a:lumMod val="50000"/>
                  </a:schemeClr>
                </a:solidFill>
                <a:latin typeface="NikoshBAN" panose="02000000000000000000" pitchFamily="2" charset="0"/>
                <a:cs typeface="NikoshBAN" panose="02000000000000000000" pitchFamily="2" charset="0"/>
              </a:rPr>
              <a:t>চিকিৎসা</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as-IN" sz="2800" b="1" dirty="0" smtClean="0">
                <a:solidFill>
                  <a:schemeClr val="accent1">
                    <a:lumMod val="50000"/>
                  </a:schemeClr>
                </a:solidFill>
                <a:latin typeface="NikoshBAN" panose="02000000000000000000" pitchFamily="2" charset="0"/>
                <a:cs typeface="NikoshBAN" panose="02000000000000000000" pitchFamily="2" charset="0"/>
              </a:rPr>
              <a:t>সেবা </a:t>
            </a:r>
            <a:r>
              <a:rPr lang="as-IN" sz="2800" b="1" dirty="0">
                <a:solidFill>
                  <a:schemeClr val="accent1">
                    <a:lumMod val="50000"/>
                  </a:schemeClr>
                </a:solidFill>
                <a:latin typeface="NikoshBAN" panose="02000000000000000000" pitchFamily="2" charset="0"/>
                <a:cs typeface="NikoshBAN" panose="02000000000000000000" pitchFamily="2" charset="0"/>
              </a:rPr>
              <a:t>দেওয়া হচ্ছে</a:t>
            </a:r>
            <a:r>
              <a:rPr lang="as-IN" sz="2800" b="1" dirty="0" smtClean="0">
                <a:solidFill>
                  <a:schemeClr val="accent1">
                    <a:lumMod val="50000"/>
                  </a:schemeClr>
                </a:solidFill>
                <a:latin typeface="NikoshBAN" panose="02000000000000000000" pitchFamily="2" charset="0"/>
                <a:cs typeface="NikoshBAN" panose="02000000000000000000" pitchFamily="2" charset="0"/>
              </a:rPr>
              <a:t>।</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সাগর</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তার</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বাবার</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চোখের</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ডাক্তার</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দেখানোর</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জন্য</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ই-চিকিৎসা</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কেন্দ্রের</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কথা</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ভাবছে</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endParaRPr lang="as-IN" sz="2800" b="1" dirty="0">
              <a:solidFill>
                <a:schemeClr val="accent1">
                  <a:lumMod val="50000"/>
                </a:schemeClr>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892" y="564188"/>
            <a:ext cx="5003074" cy="2859242"/>
          </a:xfrm>
          <a:prstGeom prst="rect">
            <a:avLst/>
          </a:prstGeom>
          <a:ln w="88900" cap="sq" cmpd="thickThin">
            <a:solidFill>
              <a:srgbClr val="000000"/>
            </a:solidFill>
            <a:prstDash val="solid"/>
            <a:miter lim="800000"/>
          </a:ln>
          <a:effectLst>
            <a:innerShdw blurRad="76200">
              <a:srgbClr val="000000"/>
            </a:innerShdw>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4857" y="564187"/>
            <a:ext cx="4807132" cy="2859243"/>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49385853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5132" y="3161211"/>
            <a:ext cx="11730445" cy="35394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fontAlgn="base"/>
            <a:r>
              <a:rPr lang="as-IN" sz="3200" b="1" dirty="0">
                <a:solidFill>
                  <a:schemeClr val="accent1">
                    <a:lumMod val="50000"/>
                  </a:schemeClr>
                </a:solidFill>
                <a:latin typeface="NikoshBAN" panose="02000000000000000000" pitchFamily="2" charset="0"/>
                <a:cs typeface="NikoshBAN" panose="02000000000000000000" pitchFamily="2" charset="0"/>
              </a:rPr>
              <a:t>দৈনন্দিন জীবনে আমরা প্রতি মুহূর্তে তথ্য ও যোগাযোগ প্রযুক্তিকে ব্যবহার করি। এ প্রযুক্তি ব্যবহারে আমরা এত অভ্যস্ত </a:t>
            </a:r>
            <a:r>
              <a:rPr lang="as-IN" sz="3200" b="1" dirty="0" smtClean="0">
                <a:solidFill>
                  <a:schemeClr val="accent1">
                    <a:lumMod val="50000"/>
                  </a:schemeClr>
                </a:solidFill>
                <a:latin typeface="NikoshBAN" panose="02000000000000000000" pitchFamily="2" charset="0"/>
                <a:cs typeface="NikoshBAN" panose="02000000000000000000" pitchFamily="2" charset="0"/>
              </a:rPr>
              <a:t>হ</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য়ে</a:t>
            </a:r>
            <a:r>
              <a:rPr lang="as-IN" sz="3200" b="1" dirty="0" smtClean="0">
                <a:solidFill>
                  <a:schemeClr val="accent1">
                    <a:lumMod val="50000"/>
                  </a:schemeClr>
                </a:solidFill>
                <a:latin typeface="NikoshBAN" panose="02000000000000000000" pitchFamily="2" charset="0"/>
                <a:cs typeface="NikoshBAN" panose="02000000000000000000" pitchFamily="2" charset="0"/>
              </a:rPr>
              <a:t> </a:t>
            </a:r>
            <a:r>
              <a:rPr lang="as-IN" sz="3200" b="1" dirty="0">
                <a:solidFill>
                  <a:schemeClr val="accent1">
                    <a:lumMod val="50000"/>
                  </a:schemeClr>
                </a:solidFill>
                <a:latin typeface="NikoshBAN" panose="02000000000000000000" pitchFamily="2" charset="0"/>
                <a:cs typeface="NikoshBAN" panose="02000000000000000000" pitchFamily="2" charset="0"/>
              </a:rPr>
              <a:t>গেছি যে অনেক </a:t>
            </a:r>
            <a:r>
              <a:rPr lang="as-IN" sz="3200" b="1" dirty="0" smtClean="0">
                <a:solidFill>
                  <a:schemeClr val="accent1">
                    <a:lumMod val="50000"/>
                  </a:schemeClr>
                </a:solidFill>
                <a:latin typeface="NikoshBAN" panose="02000000000000000000" pitchFamily="2" charset="0"/>
                <a:cs typeface="NikoshBAN" panose="02000000000000000000" pitchFamily="2" charset="0"/>
              </a:rPr>
              <a:t>সম</a:t>
            </a:r>
            <a:r>
              <a:rPr lang="en-US" sz="3200" b="1" dirty="0">
                <a:solidFill>
                  <a:schemeClr val="accent1">
                    <a:lumMod val="50000"/>
                  </a:schemeClr>
                </a:solidFill>
                <a:latin typeface="NikoshBAN" panose="02000000000000000000" pitchFamily="2" charset="0"/>
                <a:cs typeface="NikoshBAN" panose="02000000000000000000" pitchFamily="2" charset="0"/>
              </a:rPr>
              <a:t>য়</a:t>
            </a:r>
            <a:r>
              <a:rPr lang="as-IN" sz="3200" b="1" dirty="0" smtClean="0">
                <a:solidFill>
                  <a:schemeClr val="accent1">
                    <a:lumMod val="50000"/>
                  </a:schemeClr>
                </a:solidFill>
                <a:latin typeface="NikoshBAN" panose="02000000000000000000" pitchFamily="2" charset="0"/>
                <a:cs typeface="NikoshBAN" panose="02000000000000000000" pitchFamily="2" charset="0"/>
              </a:rPr>
              <a:t> বিষ</a:t>
            </a:r>
            <a:r>
              <a:rPr lang="en-US" sz="3200" b="1" dirty="0">
                <a:solidFill>
                  <a:schemeClr val="accent1">
                    <a:lumMod val="50000"/>
                  </a:schemeClr>
                </a:solidFill>
                <a:latin typeface="NikoshBAN" panose="02000000000000000000" pitchFamily="2" charset="0"/>
                <a:cs typeface="NikoshBAN" panose="02000000000000000000" pitchFamily="2" charset="0"/>
              </a:rPr>
              <a:t>য়</a:t>
            </a:r>
            <a:r>
              <a:rPr lang="as-IN" sz="3200" b="1" dirty="0" smtClean="0">
                <a:solidFill>
                  <a:schemeClr val="accent1">
                    <a:lumMod val="50000"/>
                  </a:schemeClr>
                </a:solidFill>
                <a:latin typeface="NikoshBAN" panose="02000000000000000000" pitchFamily="2" charset="0"/>
                <a:cs typeface="NikoshBAN" panose="02000000000000000000" pitchFamily="2" charset="0"/>
              </a:rPr>
              <a:t>টা </a:t>
            </a:r>
            <a:r>
              <a:rPr lang="as-IN" sz="3200" b="1" dirty="0">
                <a:solidFill>
                  <a:schemeClr val="accent1">
                    <a:lumMod val="50000"/>
                  </a:schemeClr>
                </a:solidFill>
                <a:latin typeface="NikoshBAN" panose="02000000000000000000" pitchFamily="2" charset="0"/>
                <a:cs typeface="NikoshBAN" panose="02000000000000000000" pitchFamily="2" charset="0"/>
              </a:rPr>
              <a:t>আমরা লক্ষ পর্যন্ত করি না ! আমরা ইন্টারনেট ব্যবহার করে,ই-মেইলের মাধ্যমে চিঠিপত্র,ছবি ও তথ্য আদান-প্রদান করতে পারি</a:t>
            </a:r>
            <a:r>
              <a:rPr lang="as-IN" sz="3200" b="1" dirty="0" smtClean="0">
                <a:solidFill>
                  <a:schemeClr val="accent1">
                    <a:lumMod val="50000"/>
                  </a:schemeClr>
                </a:solidFill>
                <a:latin typeface="NikoshBAN" panose="02000000000000000000" pitchFamily="2" charset="0"/>
                <a:cs typeface="NikoshBAN" panose="02000000000000000000" pitchFamily="2" charset="0"/>
              </a:rPr>
              <a:t>।</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পছন্দের</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ছবি</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প্রিন্ট</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করেও</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রাখতে</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পারি</a:t>
            </a:r>
            <a:r>
              <a:rPr lang="en-US" sz="3200" b="1" dirty="0" smtClean="0">
                <a:solidFill>
                  <a:schemeClr val="accent1">
                    <a:lumMod val="50000"/>
                  </a:schemeClr>
                </a:solidFill>
                <a:latin typeface="NikoshBAN" panose="02000000000000000000" pitchFamily="2" charset="0"/>
                <a:cs typeface="NikoshBAN" panose="02000000000000000000" pitchFamily="2" charset="0"/>
              </a:rPr>
              <a:t>।</a:t>
            </a:r>
            <a:r>
              <a:rPr lang="as-IN" sz="3200" b="1" dirty="0" smtClean="0">
                <a:solidFill>
                  <a:schemeClr val="accent1">
                    <a:lumMod val="50000"/>
                  </a:schemeClr>
                </a:solidFill>
                <a:latin typeface="NikoshBAN" panose="02000000000000000000" pitchFamily="2" charset="0"/>
                <a:cs typeface="NikoshBAN" panose="02000000000000000000" pitchFamily="2" charset="0"/>
              </a:rPr>
              <a:t> </a:t>
            </a:r>
            <a:r>
              <a:rPr lang="as-IN" sz="3200" b="1" dirty="0">
                <a:solidFill>
                  <a:schemeClr val="accent1">
                    <a:lumMod val="50000"/>
                  </a:schemeClr>
                </a:solidFill>
                <a:latin typeface="NikoshBAN" panose="02000000000000000000" pitchFamily="2" charset="0"/>
                <a:cs typeface="NikoshBAN" panose="02000000000000000000" pitchFamily="2" charset="0"/>
              </a:rPr>
              <a:t>ইন্টারনেট ব্যবহার করে খাবারের অর্ডার দিতে পারি।  মোবাইল ফোনের মাধ্যমে ট্রেনের টিকেট </a:t>
            </a:r>
            <a:r>
              <a:rPr lang="as-IN" sz="3200" b="1" dirty="0" smtClean="0">
                <a:solidFill>
                  <a:schemeClr val="accent1">
                    <a:lumMod val="50000"/>
                  </a:schemeClr>
                </a:solidFill>
                <a:latin typeface="NikoshBAN" panose="02000000000000000000" pitchFamily="2" charset="0"/>
                <a:cs typeface="NikoshBAN" panose="02000000000000000000" pitchFamily="2" charset="0"/>
              </a:rPr>
              <a:t>ক্র</a:t>
            </a:r>
            <a:r>
              <a:rPr lang="en-US" sz="3200" b="1" dirty="0">
                <a:solidFill>
                  <a:schemeClr val="accent1">
                    <a:lumMod val="50000"/>
                  </a:schemeClr>
                </a:solidFill>
                <a:latin typeface="NikoshBAN" panose="02000000000000000000" pitchFamily="2" charset="0"/>
                <a:cs typeface="NikoshBAN" panose="02000000000000000000" pitchFamily="2" charset="0"/>
              </a:rPr>
              <a:t>য়</a:t>
            </a:r>
            <a:r>
              <a:rPr lang="as-IN" sz="3200" b="1" dirty="0" smtClean="0">
                <a:solidFill>
                  <a:schemeClr val="accent1">
                    <a:lumMod val="50000"/>
                  </a:schemeClr>
                </a:solidFill>
                <a:latin typeface="NikoshBAN" panose="02000000000000000000" pitchFamily="2" charset="0"/>
                <a:cs typeface="NikoshBAN" panose="02000000000000000000" pitchFamily="2" charset="0"/>
              </a:rPr>
              <a:t> </a:t>
            </a:r>
            <a:r>
              <a:rPr lang="as-IN" sz="3200" b="1" dirty="0">
                <a:solidFill>
                  <a:schemeClr val="accent1">
                    <a:lumMod val="50000"/>
                  </a:schemeClr>
                </a:solidFill>
                <a:latin typeface="NikoshBAN" panose="02000000000000000000" pitchFamily="2" charset="0"/>
                <a:cs typeface="NikoshBAN" panose="02000000000000000000" pitchFamily="2" charset="0"/>
              </a:rPr>
              <a:t>করতে পারি</a:t>
            </a:r>
            <a:r>
              <a:rPr lang="as-IN" sz="3200" b="1" dirty="0" smtClean="0">
                <a:solidFill>
                  <a:schemeClr val="accent1">
                    <a:lumMod val="50000"/>
                  </a:schemeClr>
                </a:solidFill>
                <a:latin typeface="NikoshBAN" panose="02000000000000000000" pitchFamily="2" charset="0"/>
                <a:cs typeface="NikoshBAN" panose="02000000000000000000" pitchFamily="2" charset="0"/>
              </a:rPr>
              <a:t>।</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সাগর</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এই</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কাজগুলো</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ইন্টারনেটের</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মাধ্যমে</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করে</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নিল</a:t>
            </a:r>
            <a:r>
              <a:rPr lang="en-US" sz="3200" b="1" dirty="0" smtClean="0">
                <a:solidFill>
                  <a:schemeClr val="accent1">
                    <a:lumMod val="50000"/>
                  </a:schemeClr>
                </a:solidFill>
                <a:latin typeface="NikoshBAN" panose="02000000000000000000" pitchFamily="2" charset="0"/>
                <a:cs typeface="NikoshBAN" panose="02000000000000000000" pitchFamily="2" charset="0"/>
              </a:rPr>
              <a:t>।</a:t>
            </a:r>
            <a:r>
              <a:rPr lang="as-IN" sz="3200" b="1" dirty="0" smtClean="0">
                <a:solidFill>
                  <a:schemeClr val="accent1">
                    <a:lumMod val="50000"/>
                  </a:schemeClr>
                </a:solidFill>
                <a:latin typeface="NikoshBAN" panose="02000000000000000000" pitchFamily="2" charset="0"/>
                <a:cs typeface="NikoshBAN" panose="02000000000000000000" pitchFamily="2" charset="0"/>
              </a:rPr>
              <a:t> </a:t>
            </a:r>
            <a:r>
              <a:rPr lang="as-IN" sz="3200" b="1" dirty="0">
                <a:solidFill>
                  <a:schemeClr val="accent1">
                    <a:lumMod val="50000"/>
                  </a:schemeClr>
                </a:solidFill>
                <a:latin typeface="NikoshBAN" panose="02000000000000000000" pitchFamily="2" charset="0"/>
                <a:cs typeface="NikoshBAN" panose="02000000000000000000" pitchFamily="2" charset="0"/>
              </a:rPr>
              <a:t>অর্থাৎ তথ্য ও যোগাযোগ প্রযুক্তি ব্যবহার করে,আমরা সারা দিন কত কাজ করি তা বলে শেষ করা যাবে না।</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4913" y="313508"/>
            <a:ext cx="3670663" cy="2382157"/>
          </a:xfrm>
          <a:prstGeom prst="rect">
            <a:avLst/>
          </a:prstGeom>
          <a:ln w="88900" cap="sq" cmpd="thickThin">
            <a:solidFill>
              <a:srgbClr val="000000"/>
            </a:solidFill>
            <a:prstDash val="solid"/>
            <a:miter lim="800000"/>
          </a:ln>
          <a:effectLst>
            <a:innerShdw blurRad="76200">
              <a:srgbClr val="000000"/>
            </a:innerShdw>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0115" y="350480"/>
            <a:ext cx="3788228" cy="2345185"/>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132" y="313508"/>
            <a:ext cx="3566159" cy="2382157"/>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20846656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1275147"/>
            <a:ext cx="12192000" cy="128016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chemeClr val="accent1">
                    <a:lumMod val="50000"/>
                  </a:schemeClr>
                </a:solidFill>
                <a:latin typeface="NikoshBAN" panose="02000000000000000000" pitchFamily="2" charset="0"/>
                <a:cs typeface="NikoshBAN" panose="02000000000000000000" pitchFamily="2" charset="0"/>
              </a:rPr>
              <a:t>এখানে</a:t>
            </a:r>
            <a:r>
              <a:rPr lang="en-US" sz="4000" b="1" dirty="0" smtClean="0">
                <a:solidFill>
                  <a:schemeClr val="accent1">
                    <a:lumMod val="50000"/>
                  </a:schemeClr>
                </a:solidFill>
                <a:latin typeface="NikoshBAN" panose="02000000000000000000" pitchFamily="2" charset="0"/>
                <a:cs typeface="NikoshBAN" panose="02000000000000000000" pitchFamily="2" charset="0"/>
              </a:rPr>
              <a:t> </a:t>
            </a:r>
            <a:r>
              <a:rPr lang="en-US" sz="4000" b="1" dirty="0" err="1" smtClean="0">
                <a:solidFill>
                  <a:schemeClr val="accent1">
                    <a:lumMod val="50000"/>
                  </a:schemeClr>
                </a:solidFill>
                <a:latin typeface="NikoshBAN" panose="02000000000000000000" pitchFamily="2" charset="0"/>
                <a:cs typeface="NikoshBAN" panose="02000000000000000000" pitchFamily="2" charset="0"/>
              </a:rPr>
              <a:t>উল্লেখ্য</a:t>
            </a:r>
            <a:r>
              <a:rPr lang="en-US" sz="4000" b="1" dirty="0" smtClean="0">
                <a:solidFill>
                  <a:schemeClr val="accent1">
                    <a:lumMod val="50000"/>
                  </a:schemeClr>
                </a:solidFill>
                <a:latin typeface="NikoshBAN" panose="02000000000000000000" pitchFamily="2" charset="0"/>
                <a:cs typeface="NikoshBAN" panose="02000000000000000000" pitchFamily="2" charset="0"/>
              </a:rPr>
              <a:t> </a:t>
            </a:r>
            <a:r>
              <a:rPr lang="en-US" sz="4000" b="1" dirty="0" err="1" smtClean="0">
                <a:solidFill>
                  <a:schemeClr val="accent1">
                    <a:lumMod val="50000"/>
                  </a:schemeClr>
                </a:solidFill>
                <a:latin typeface="NikoshBAN" panose="02000000000000000000" pitchFamily="2" charset="0"/>
                <a:cs typeface="NikoshBAN" panose="02000000000000000000" pitchFamily="2" charset="0"/>
              </a:rPr>
              <a:t>হয়নি</a:t>
            </a:r>
            <a:r>
              <a:rPr lang="en-US" sz="4000" b="1" dirty="0" smtClean="0">
                <a:solidFill>
                  <a:schemeClr val="accent1">
                    <a:lumMod val="50000"/>
                  </a:schemeClr>
                </a:solidFill>
                <a:latin typeface="NikoshBAN" panose="02000000000000000000" pitchFamily="2" charset="0"/>
                <a:cs typeface="NikoshBAN" panose="02000000000000000000" pitchFamily="2" charset="0"/>
              </a:rPr>
              <a:t> </a:t>
            </a:r>
            <a:r>
              <a:rPr lang="en-US" sz="4000" b="1" dirty="0" err="1" smtClean="0">
                <a:solidFill>
                  <a:schemeClr val="accent1">
                    <a:lumMod val="50000"/>
                  </a:schemeClr>
                </a:solidFill>
                <a:latin typeface="NikoshBAN" panose="02000000000000000000" pitchFamily="2" charset="0"/>
                <a:cs typeface="NikoshBAN" panose="02000000000000000000" pitchFamily="2" charset="0"/>
              </a:rPr>
              <a:t>কিন্তু</a:t>
            </a:r>
            <a:r>
              <a:rPr lang="en-US" sz="4000" b="1" dirty="0" smtClean="0">
                <a:solidFill>
                  <a:schemeClr val="accent1">
                    <a:lumMod val="50000"/>
                  </a:schemeClr>
                </a:solidFill>
                <a:latin typeface="NikoshBAN" panose="02000000000000000000" pitchFamily="2" charset="0"/>
                <a:cs typeface="NikoshBAN" panose="02000000000000000000" pitchFamily="2" charset="0"/>
              </a:rPr>
              <a:t> </a:t>
            </a:r>
            <a:r>
              <a:rPr lang="en-US" sz="4000" b="1" dirty="0" err="1" smtClean="0">
                <a:solidFill>
                  <a:schemeClr val="accent1">
                    <a:lumMod val="50000"/>
                  </a:schemeClr>
                </a:solidFill>
                <a:latin typeface="NikoshBAN" panose="02000000000000000000" pitchFamily="2" charset="0"/>
                <a:cs typeface="NikoshBAN" panose="02000000000000000000" pitchFamily="2" charset="0"/>
              </a:rPr>
              <a:t>তথ্য</a:t>
            </a:r>
            <a:r>
              <a:rPr lang="en-US" sz="4000" b="1" dirty="0" smtClean="0">
                <a:solidFill>
                  <a:schemeClr val="accent1">
                    <a:lumMod val="50000"/>
                  </a:schemeClr>
                </a:solidFill>
                <a:latin typeface="NikoshBAN" panose="02000000000000000000" pitchFamily="2" charset="0"/>
                <a:cs typeface="NikoshBAN" panose="02000000000000000000" pitchFamily="2" charset="0"/>
              </a:rPr>
              <a:t> ও </a:t>
            </a:r>
            <a:r>
              <a:rPr lang="en-US" sz="4000" b="1" dirty="0" err="1" smtClean="0">
                <a:solidFill>
                  <a:schemeClr val="accent1">
                    <a:lumMod val="50000"/>
                  </a:schemeClr>
                </a:solidFill>
                <a:latin typeface="NikoshBAN" panose="02000000000000000000" pitchFamily="2" charset="0"/>
                <a:cs typeface="NikoshBAN" panose="02000000000000000000" pitchFamily="2" charset="0"/>
              </a:rPr>
              <a:t>যোগাযোগ</a:t>
            </a:r>
            <a:r>
              <a:rPr lang="en-US" sz="4000" b="1" dirty="0" smtClean="0">
                <a:solidFill>
                  <a:schemeClr val="accent1">
                    <a:lumMod val="50000"/>
                  </a:schemeClr>
                </a:solidFill>
                <a:latin typeface="NikoshBAN" panose="02000000000000000000" pitchFamily="2" charset="0"/>
                <a:cs typeface="NikoshBAN" panose="02000000000000000000" pitchFamily="2" charset="0"/>
              </a:rPr>
              <a:t> </a:t>
            </a:r>
            <a:r>
              <a:rPr lang="en-US" sz="4000" b="1" dirty="0" err="1" smtClean="0">
                <a:solidFill>
                  <a:schemeClr val="accent1">
                    <a:lumMod val="50000"/>
                  </a:schemeClr>
                </a:solidFill>
                <a:latin typeface="NikoshBAN" panose="02000000000000000000" pitchFamily="2" charset="0"/>
                <a:cs typeface="NikoshBAN" panose="02000000000000000000" pitchFamily="2" charset="0"/>
              </a:rPr>
              <a:t>প্রযুক্তি</a:t>
            </a:r>
            <a:r>
              <a:rPr lang="en-US" sz="4000" b="1" dirty="0" smtClean="0">
                <a:solidFill>
                  <a:schemeClr val="accent1">
                    <a:lumMod val="50000"/>
                  </a:schemeClr>
                </a:solidFill>
                <a:latin typeface="NikoshBAN" panose="02000000000000000000" pitchFamily="2" charset="0"/>
                <a:cs typeface="NikoshBAN" panose="02000000000000000000" pitchFamily="2" charset="0"/>
              </a:rPr>
              <a:t> </a:t>
            </a:r>
            <a:r>
              <a:rPr lang="en-US" sz="4000" b="1" dirty="0" err="1" smtClean="0">
                <a:solidFill>
                  <a:schemeClr val="accent1">
                    <a:lumMod val="50000"/>
                  </a:schemeClr>
                </a:solidFill>
                <a:latin typeface="NikoshBAN" panose="02000000000000000000" pitchFamily="2" charset="0"/>
                <a:cs typeface="NikoshBAN" panose="02000000000000000000" pitchFamily="2" charset="0"/>
              </a:rPr>
              <a:t>ব্যবহার</a:t>
            </a:r>
            <a:r>
              <a:rPr lang="en-US" sz="4000" b="1" dirty="0" smtClean="0">
                <a:solidFill>
                  <a:schemeClr val="accent1">
                    <a:lumMod val="50000"/>
                  </a:schemeClr>
                </a:solidFill>
                <a:latin typeface="NikoshBAN" panose="02000000000000000000" pitchFamily="2" charset="0"/>
                <a:cs typeface="NikoshBAN" panose="02000000000000000000" pitchFamily="2" charset="0"/>
              </a:rPr>
              <a:t> </a:t>
            </a:r>
            <a:r>
              <a:rPr lang="en-US" sz="4000" b="1" dirty="0" err="1" smtClean="0">
                <a:solidFill>
                  <a:schemeClr val="accent1">
                    <a:lumMod val="50000"/>
                  </a:schemeClr>
                </a:solidFill>
                <a:latin typeface="NikoshBAN" panose="02000000000000000000" pitchFamily="2" charset="0"/>
                <a:cs typeface="NikoshBAN" panose="02000000000000000000" pitchFamily="2" charset="0"/>
              </a:rPr>
              <a:t>করে</a:t>
            </a:r>
            <a:r>
              <a:rPr lang="en-US" sz="4000" b="1" dirty="0" smtClean="0">
                <a:solidFill>
                  <a:schemeClr val="accent1">
                    <a:lumMod val="50000"/>
                  </a:schemeClr>
                </a:solidFill>
                <a:latin typeface="NikoshBAN" panose="02000000000000000000" pitchFamily="2" charset="0"/>
                <a:cs typeface="NikoshBAN" panose="02000000000000000000" pitchFamily="2" charset="0"/>
              </a:rPr>
              <a:t> </a:t>
            </a:r>
            <a:r>
              <a:rPr lang="en-US" sz="4000" b="1" dirty="0" err="1" smtClean="0">
                <a:solidFill>
                  <a:schemeClr val="accent1">
                    <a:lumMod val="50000"/>
                  </a:schemeClr>
                </a:solidFill>
                <a:latin typeface="NikoshBAN" panose="02000000000000000000" pitchFamily="2" charset="0"/>
                <a:cs typeface="NikoshBAN" panose="02000000000000000000" pitchFamily="2" charset="0"/>
              </a:rPr>
              <a:t>আর</a:t>
            </a:r>
            <a:r>
              <a:rPr lang="en-US" sz="4000" b="1" dirty="0" smtClean="0">
                <a:solidFill>
                  <a:schemeClr val="accent1">
                    <a:lumMod val="50000"/>
                  </a:schemeClr>
                </a:solidFill>
                <a:latin typeface="NikoshBAN" panose="02000000000000000000" pitchFamily="2" charset="0"/>
                <a:cs typeface="NikoshBAN" panose="02000000000000000000" pitchFamily="2" charset="0"/>
              </a:rPr>
              <a:t> </a:t>
            </a:r>
            <a:r>
              <a:rPr lang="en-US" sz="4000" b="1" dirty="0" err="1" smtClean="0">
                <a:solidFill>
                  <a:schemeClr val="accent1">
                    <a:lumMod val="50000"/>
                  </a:schemeClr>
                </a:solidFill>
                <a:latin typeface="NikoshBAN" panose="02000000000000000000" pitchFamily="2" charset="0"/>
                <a:cs typeface="NikoshBAN" panose="02000000000000000000" pitchFamily="2" charset="0"/>
              </a:rPr>
              <a:t>কি</a:t>
            </a:r>
            <a:r>
              <a:rPr lang="en-US" sz="4000" b="1" dirty="0" smtClean="0">
                <a:solidFill>
                  <a:schemeClr val="accent1">
                    <a:lumMod val="50000"/>
                  </a:schemeClr>
                </a:solidFill>
                <a:latin typeface="NikoshBAN" panose="02000000000000000000" pitchFamily="2" charset="0"/>
                <a:cs typeface="NikoshBAN" panose="02000000000000000000" pitchFamily="2" charset="0"/>
              </a:rPr>
              <a:t> </a:t>
            </a:r>
            <a:r>
              <a:rPr lang="en-US" sz="4000" b="1" dirty="0" err="1" smtClean="0">
                <a:solidFill>
                  <a:schemeClr val="accent1">
                    <a:lumMod val="50000"/>
                  </a:schemeClr>
                </a:solidFill>
                <a:latin typeface="NikoshBAN" panose="02000000000000000000" pitchFamily="2" charset="0"/>
                <a:cs typeface="NikoshBAN" panose="02000000000000000000" pitchFamily="2" charset="0"/>
              </a:rPr>
              <a:t>কি</a:t>
            </a:r>
            <a:r>
              <a:rPr lang="en-US" sz="4000" b="1" dirty="0" smtClean="0">
                <a:solidFill>
                  <a:schemeClr val="accent1">
                    <a:lumMod val="50000"/>
                  </a:schemeClr>
                </a:solidFill>
                <a:latin typeface="NikoshBAN" panose="02000000000000000000" pitchFamily="2" charset="0"/>
                <a:cs typeface="NikoshBAN" panose="02000000000000000000" pitchFamily="2" charset="0"/>
              </a:rPr>
              <a:t> </a:t>
            </a:r>
            <a:r>
              <a:rPr lang="en-US" sz="4000" b="1" dirty="0" err="1" smtClean="0">
                <a:solidFill>
                  <a:schemeClr val="accent1">
                    <a:lumMod val="50000"/>
                  </a:schemeClr>
                </a:solidFill>
                <a:latin typeface="NikoshBAN" panose="02000000000000000000" pitchFamily="2" charset="0"/>
                <a:cs typeface="NikoshBAN" panose="02000000000000000000" pitchFamily="2" charset="0"/>
              </a:rPr>
              <a:t>কাজ</a:t>
            </a:r>
            <a:r>
              <a:rPr lang="en-US" sz="4000" b="1" dirty="0" smtClean="0">
                <a:solidFill>
                  <a:schemeClr val="accent1">
                    <a:lumMod val="50000"/>
                  </a:schemeClr>
                </a:solidFill>
                <a:latin typeface="NikoshBAN" panose="02000000000000000000" pitchFamily="2" charset="0"/>
                <a:cs typeface="NikoshBAN" panose="02000000000000000000" pitchFamily="2" charset="0"/>
              </a:rPr>
              <a:t> </a:t>
            </a:r>
            <a:r>
              <a:rPr lang="en-US" sz="4000" b="1" dirty="0" err="1" smtClean="0">
                <a:solidFill>
                  <a:schemeClr val="accent1">
                    <a:lumMod val="50000"/>
                  </a:schemeClr>
                </a:solidFill>
                <a:latin typeface="NikoshBAN" panose="02000000000000000000" pitchFamily="2" charset="0"/>
                <a:cs typeface="NikoshBAN" panose="02000000000000000000" pitchFamily="2" charset="0"/>
              </a:rPr>
              <a:t>করা</a:t>
            </a:r>
            <a:r>
              <a:rPr lang="en-US" sz="4000" b="1" dirty="0" smtClean="0">
                <a:solidFill>
                  <a:schemeClr val="accent1">
                    <a:lumMod val="50000"/>
                  </a:schemeClr>
                </a:solidFill>
                <a:latin typeface="NikoshBAN" panose="02000000000000000000" pitchFamily="2" charset="0"/>
                <a:cs typeface="NikoshBAN" panose="02000000000000000000" pitchFamily="2" charset="0"/>
              </a:rPr>
              <a:t> </a:t>
            </a:r>
            <a:r>
              <a:rPr lang="en-US" sz="4000" b="1" dirty="0" err="1" smtClean="0">
                <a:solidFill>
                  <a:schemeClr val="accent1">
                    <a:lumMod val="50000"/>
                  </a:schemeClr>
                </a:solidFill>
                <a:latin typeface="NikoshBAN" panose="02000000000000000000" pitchFamily="2" charset="0"/>
                <a:cs typeface="NikoshBAN" panose="02000000000000000000" pitchFamily="2" charset="0"/>
              </a:rPr>
              <a:t>সম্ভব</a:t>
            </a:r>
            <a:r>
              <a:rPr lang="en-US" sz="4000" b="1" dirty="0" smtClean="0">
                <a:solidFill>
                  <a:schemeClr val="accent1">
                    <a:lumMod val="50000"/>
                  </a:schemeClr>
                </a:solidFill>
                <a:latin typeface="NikoshBAN" panose="02000000000000000000" pitchFamily="2" charset="0"/>
                <a:cs typeface="NikoshBAN" panose="02000000000000000000" pitchFamily="2" charset="0"/>
              </a:rPr>
              <a:t> </a:t>
            </a:r>
            <a:r>
              <a:rPr lang="en-US" sz="4000" b="1" dirty="0" err="1" smtClean="0">
                <a:solidFill>
                  <a:schemeClr val="accent1">
                    <a:lumMod val="50000"/>
                  </a:schemeClr>
                </a:solidFill>
                <a:latin typeface="NikoshBAN" panose="02000000000000000000" pitchFamily="2" charset="0"/>
                <a:cs typeface="NikoshBAN" panose="02000000000000000000" pitchFamily="2" charset="0"/>
              </a:rPr>
              <a:t>তার</a:t>
            </a:r>
            <a:r>
              <a:rPr lang="en-US" sz="4000" b="1" dirty="0" smtClean="0">
                <a:solidFill>
                  <a:schemeClr val="accent1">
                    <a:lumMod val="50000"/>
                  </a:schemeClr>
                </a:solidFill>
                <a:latin typeface="NikoshBAN" panose="02000000000000000000" pitchFamily="2" charset="0"/>
                <a:cs typeface="NikoshBAN" panose="02000000000000000000" pitchFamily="2" charset="0"/>
              </a:rPr>
              <a:t> </a:t>
            </a:r>
            <a:r>
              <a:rPr lang="en-US" sz="4000" b="1" dirty="0" err="1" smtClean="0">
                <a:solidFill>
                  <a:schemeClr val="accent1">
                    <a:lumMod val="50000"/>
                  </a:schemeClr>
                </a:solidFill>
                <a:latin typeface="NikoshBAN" panose="02000000000000000000" pitchFamily="2" charset="0"/>
                <a:cs typeface="NikoshBAN" panose="02000000000000000000" pitchFamily="2" charset="0"/>
              </a:rPr>
              <a:t>একটি</a:t>
            </a:r>
            <a:r>
              <a:rPr lang="en-US" sz="4000" b="1" dirty="0" smtClean="0">
                <a:solidFill>
                  <a:schemeClr val="accent1">
                    <a:lumMod val="50000"/>
                  </a:schemeClr>
                </a:solidFill>
                <a:latin typeface="NikoshBAN" panose="02000000000000000000" pitchFamily="2" charset="0"/>
                <a:cs typeface="NikoshBAN" panose="02000000000000000000" pitchFamily="2" charset="0"/>
              </a:rPr>
              <a:t> </a:t>
            </a:r>
            <a:r>
              <a:rPr lang="en-US" sz="4000" b="1" dirty="0" err="1" smtClean="0">
                <a:solidFill>
                  <a:schemeClr val="accent1">
                    <a:lumMod val="50000"/>
                  </a:schemeClr>
                </a:solidFill>
                <a:latin typeface="NikoshBAN" panose="02000000000000000000" pitchFamily="2" charset="0"/>
                <a:cs typeface="NikoshBAN" panose="02000000000000000000" pitchFamily="2" charset="0"/>
              </a:rPr>
              <a:t>তালিকা</a:t>
            </a:r>
            <a:r>
              <a:rPr lang="en-US" sz="4000" b="1" dirty="0" smtClean="0">
                <a:solidFill>
                  <a:schemeClr val="accent1">
                    <a:lumMod val="50000"/>
                  </a:schemeClr>
                </a:solidFill>
                <a:latin typeface="NikoshBAN" panose="02000000000000000000" pitchFamily="2" charset="0"/>
                <a:cs typeface="NikoshBAN" panose="02000000000000000000" pitchFamily="2" charset="0"/>
              </a:rPr>
              <a:t> </a:t>
            </a:r>
            <a:r>
              <a:rPr lang="en-US" sz="4000" b="1" dirty="0" err="1" smtClean="0">
                <a:solidFill>
                  <a:schemeClr val="accent1">
                    <a:lumMod val="50000"/>
                  </a:schemeClr>
                </a:solidFill>
                <a:latin typeface="NikoshBAN" panose="02000000000000000000" pitchFamily="2" charset="0"/>
                <a:cs typeface="NikoshBAN" panose="02000000000000000000" pitchFamily="2" charset="0"/>
              </a:rPr>
              <a:t>কর</a:t>
            </a:r>
            <a:r>
              <a:rPr lang="en-US" sz="4000" b="1" dirty="0" smtClean="0">
                <a:solidFill>
                  <a:schemeClr val="accent1">
                    <a:lumMod val="50000"/>
                  </a:schemeClr>
                </a:solidFill>
                <a:latin typeface="NikoshBAN" panose="02000000000000000000" pitchFamily="2" charset="0"/>
                <a:cs typeface="NikoshBAN" panose="02000000000000000000" pitchFamily="2" charset="0"/>
              </a:rPr>
              <a:t>।  </a:t>
            </a:r>
            <a:r>
              <a:rPr lang="en-US" sz="4000" b="1" dirty="0" smtClean="0">
                <a:solidFill>
                  <a:schemeClr val="tx2"/>
                </a:solidFill>
                <a:latin typeface="NikoshBAN" panose="02000000000000000000" pitchFamily="2" charset="0"/>
                <a:cs typeface="NikoshBAN" panose="02000000000000000000" pitchFamily="2" charset="0"/>
              </a:rPr>
              <a:t> </a:t>
            </a:r>
            <a:endParaRPr lang="en-US" sz="4000" b="1" dirty="0">
              <a:solidFill>
                <a:schemeClr val="tx2"/>
              </a:solidFill>
              <a:latin typeface="NikoshBAN" panose="02000000000000000000" pitchFamily="2" charset="0"/>
              <a:cs typeface="NikoshBAN" panose="02000000000000000000" pitchFamily="2" charset="0"/>
            </a:endParaRPr>
          </a:p>
        </p:txBody>
      </p:sp>
      <p:sp>
        <p:nvSpPr>
          <p:cNvPr id="3" name="Oval 2"/>
          <p:cNvSpPr/>
          <p:nvPr/>
        </p:nvSpPr>
        <p:spPr>
          <a:xfrm>
            <a:off x="191950" y="0"/>
            <a:ext cx="5316582" cy="1275147"/>
          </a:xfrm>
          <a:prstGeom prst="ellipse">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err="1" smtClean="0">
                <a:solidFill>
                  <a:schemeClr val="bg1"/>
                </a:solidFill>
                <a:latin typeface="NikoshBAN" panose="02000000000000000000" pitchFamily="2" charset="0"/>
                <a:cs typeface="NikoshBAN" panose="02000000000000000000" pitchFamily="2" charset="0"/>
              </a:rPr>
              <a:t>জোড়ায়</a:t>
            </a:r>
            <a:r>
              <a:rPr lang="en-US" sz="6600" b="1" dirty="0" smtClean="0">
                <a:solidFill>
                  <a:schemeClr val="bg1"/>
                </a:solidFill>
                <a:latin typeface="NikoshBAN" panose="02000000000000000000" pitchFamily="2" charset="0"/>
                <a:cs typeface="NikoshBAN" panose="02000000000000000000" pitchFamily="2" charset="0"/>
              </a:rPr>
              <a:t> </a:t>
            </a:r>
            <a:r>
              <a:rPr lang="en-US" sz="6600" b="1" dirty="0" err="1" smtClean="0">
                <a:solidFill>
                  <a:schemeClr val="bg1"/>
                </a:solidFill>
                <a:latin typeface="NikoshBAN" panose="02000000000000000000" pitchFamily="2" charset="0"/>
                <a:cs typeface="NikoshBAN" panose="02000000000000000000" pitchFamily="2" charset="0"/>
              </a:rPr>
              <a:t>কাজ</a:t>
            </a:r>
            <a:r>
              <a:rPr lang="en-US" sz="6600" b="1" dirty="0" smtClean="0">
                <a:solidFill>
                  <a:schemeClr val="bg1"/>
                </a:solidFill>
                <a:latin typeface="NikoshBAN" panose="02000000000000000000" pitchFamily="2" charset="0"/>
                <a:cs typeface="NikoshBAN" panose="02000000000000000000" pitchFamily="2" charset="0"/>
              </a:rPr>
              <a:t>   </a:t>
            </a:r>
            <a:endParaRPr lang="en-US" sz="6600" b="1" dirty="0">
              <a:solidFill>
                <a:schemeClr val="bg1"/>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9593" y="2743993"/>
            <a:ext cx="6317663" cy="3980543"/>
          </a:xfrm>
          <a:prstGeom prst="rect">
            <a:avLst/>
          </a:prstGeom>
        </p:spPr>
      </p:pic>
    </p:spTree>
    <p:extLst>
      <p:ext uri="{BB962C8B-B14F-4D97-AF65-F5344CB8AC3E}">
        <p14:creationId xmlns:p14="http://schemas.microsoft.com/office/powerpoint/2010/main" val="27316505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2"/>
                                        </p:tgtEl>
                                        <p:attrNameLst>
                                          <p:attrName>style.visibility</p:attrName>
                                        </p:attrNameLst>
                                      </p:cBhvr>
                                      <p:to>
                                        <p:strVal val="visible"/>
                                      </p:to>
                                    </p:set>
                                    <p:anim by="(-#ppt_w*2)" calcmode="lin" valueType="num">
                                      <p:cBhvr rctx="PPT">
                                        <p:cTn id="12" dur="500" autoRev="1" fill="hold">
                                          <p:stCondLst>
                                            <p:cond delay="0"/>
                                          </p:stCondLst>
                                        </p:cTn>
                                        <p:tgtEl>
                                          <p:spTgt spid="2"/>
                                        </p:tgtEl>
                                        <p:attrNameLst>
                                          <p:attrName>ppt_w</p:attrName>
                                        </p:attrNameLst>
                                      </p:cBhvr>
                                    </p:anim>
                                    <p:anim by="(#ppt_w*0.50)" calcmode="lin" valueType="num">
                                      <p:cBhvr>
                                        <p:cTn id="13" dur="500" decel="50000" autoRev="1" fill="hold">
                                          <p:stCondLst>
                                            <p:cond delay="0"/>
                                          </p:stCondLst>
                                        </p:cTn>
                                        <p:tgtEl>
                                          <p:spTgt spid="2"/>
                                        </p:tgtEl>
                                        <p:attrNameLst>
                                          <p:attrName>ppt_x</p:attrName>
                                        </p:attrNameLst>
                                      </p:cBhvr>
                                    </p:anim>
                                    <p:anim from="(-#ppt_h/2)" to="(#ppt_y)" calcmode="lin" valueType="num">
                                      <p:cBhvr>
                                        <p:cTn id="14" dur="1000" fill="hold">
                                          <p:stCondLst>
                                            <p:cond delay="0"/>
                                          </p:stCondLst>
                                        </p:cTn>
                                        <p:tgtEl>
                                          <p:spTgt spid="2"/>
                                        </p:tgtEl>
                                        <p:attrNameLst>
                                          <p:attrName>ppt_y</p:attrName>
                                        </p:attrNameLst>
                                      </p:cBhvr>
                                    </p:anim>
                                    <p:animRot by="21600000">
                                      <p:cBhvr>
                                        <p:cTn id="15" dur="1000" fill="hold">
                                          <p:stCondLst>
                                            <p:cond delay="0"/>
                                          </p:stCondLst>
                                        </p:cTn>
                                        <p:tgtEl>
                                          <p:spTgt spid="2"/>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195" y="4062549"/>
            <a:ext cx="11730445" cy="156966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fontAlgn="base"/>
            <a:r>
              <a:rPr lang="en-US" sz="3200" b="1" dirty="0" err="1" smtClean="0">
                <a:solidFill>
                  <a:schemeClr val="accent1">
                    <a:lumMod val="50000"/>
                  </a:schemeClr>
                </a:solidFill>
                <a:latin typeface="NikoshBAN" panose="02000000000000000000" pitchFamily="2" charset="0"/>
                <a:cs typeface="NikoshBAN" panose="02000000000000000000" pitchFamily="2" charset="0"/>
              </a:rPr>
              <a:t>বন্ধুর</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বাসায়</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জন্মদিনের</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উৎসবে</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সবাই</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মিলে</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খুব</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আনন্দ</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করছে</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ছোট</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বাচ্চারা</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ঘরের</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এক</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কোণে</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হইচই</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করে</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কম্পিউটার</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গেম</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খেলছে</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তুমিও</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কম্পিউটার</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বা</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মোবাইলে</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গেম</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খেলতে</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পার</a:t>
            </a:r>
            <a:r>
              <a:rPr lang="en-US" sz="3200" b="1" dirty="0" smtClean="0">
                <a:solidFill>
                  <a:schemeClr val="accent1">
                    <a:lumMod val="50000"/>
                  </a:schemeClr>
                </a:solidFill>
                <a:latin typeface="NikoshBAN" panose="02000000000000000000" pitchFamily="2" charset="0"/>
                <a:cs typeface="NikoshBAN" panose="02000000000000000000" pitchFamily="2" charset="0"/>
              </a:rPr>
              <a:t>। ই-</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বুক</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p>
          <a:p>
            <a:pPr algn="just" fontAlgn="base"/>
            <a:r>
              <a:rPr lang="en-US" sz="3200" b="1" dirty="0" err="1" smtClean="0">
                <a:solidFill>
                  <a:schemeClr val="accent1">
                    <a:lumMod val="50000"/>
                  </a:schemeClr>
                </a:solidFill>
                <a:latin typeface="NikoshBAN" panose="02000000000000000000" pitchFamily="2" charset="0"/>
                <a:cs typeface="NikoshBAN" panose="02000000000000000000" pitchFamily="2" charset="0"/>
              </a:rPr>
              <a:t>রিডারে</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তোমার</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প্রিয়</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কোনো</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বই</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পড়তে</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পার</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endParaRPr lang="as-IN" sz="3200" b="1" dirty="0">
              <a:solidFill>
                <a:schemeClr val="accent1">
                  <a:lumMod val="50000"/>
                </a:schemeClr>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6298" y="640703"/>
            <a:ext cx="4807132" cy="3103984"/>
          </a:xfrm>
          <a:prstGeom prst="rect">
            <a:avLst/>
          </a:prstGeom>
          <a:ln w="88900" cap="sq" cmpd="thickThin">
            <a:solidFill>
              <a:srgbClr val="000000"/>
            </a:solidFill>
            <a:prstDash val="solid"/>
            <a:miter lim="800000"/>
          </a:ln>
          <a:effectLst>
            <a:innerShdw blurRad="76200">
              <a:srgbClr val="000000"/>
            </a:innerShdw>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154" y="640703"/>
            <a:ext cx="4727801" cy="295884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166832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5132" y="4611190"/>
            <a:ext cx="11730445" cy="206210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fontAlgn="base"/>
            <a:r>
              <a:rPr lang="en-US" sz="3200" b="1" dirty="0" err="1" smtClean="0">
                <a:solidFill>
                  <a:schemeClr val="accent1">
                    <a:lumMod val="50000"/>
                  </a:schemeClr>
                </a:solidFill>
                <a:latin typeface="NikoshBAN" panose="02000000000000000000" pitchFamily="2" charset="0"/>
                <a:cs typeface="NikoshBAN" panose="02000000000000000000" pitchFamily="2" charset="0"/>
              </a:rPr>
              <a:t>রাতে</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বিছানায়</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শুয়ে</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সাগর</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শেষ</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খবরটা</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শুনে</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নেয়</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উপগ্রহ</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থেকে</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ছবি</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তুলে</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দেখা</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গেছে</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ঘূর্ণিঝড়টা</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p>
          <a:p>
            <a:pPr algn="just" fontAlgn="base"/>
            <a:r>
              <a:rPr lang="en-US" sz="3200" b="1" dirty="0" err="1" smtClean="0">
                <a:solidFill>
                  <a:schemeClr val="accent1">
                    <a:lumMod val="50000"/>
                  </a:schemeClr>
                </a:solidFill>
                <a:latin typeface="NikoshBAN" panose="02000000000000000000" pitchFamily="2" charset="0"/>
                <a:cs typeface="NikoshBAN" panose="02000000000000000000" pitchFamily="2" charset="0"/>
              </a:rPr>
              <a:t>ঘুরে</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অন্যদিকে</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চলে</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গেছে</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দেশের</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কোনো</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বিপদ</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নেই</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খবরটা</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শুনে</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সাগরের</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মনটা</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ভালো</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হয়ে</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যায়</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নিশ্চিত</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মন</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নিয়ে</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সে</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ঘুমুতে</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গেল</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আবহাওয়া</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সম্পর্কে</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যে</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কোনো</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সংবাদ</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আমরা</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ইন্টারনেটের</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মাধ্যমে</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ঘরে</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বেসে</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পেতে</a:t>
            </a:r>
            <a:r>
              <a:rPr lang="en-US" sz="3200" b="1" dirty="0" smtClean="0">
                <a:solidFill>
                  <a:schemeClr val="accent1">
                    <a:lumMod val="50000"/>
                  </a:schemeClr>
                </a:solidFill>
                <a:latin typeface="NikoshBAN" panose="02000000000000000000" pitchFamily="2" charset="0"/>
                <a:cs typeface="NikoshBAN" panose="02000000000000000000" pitchFamily="2" charset="0"/>
              </a:rPr>
              <a:t> </a:t>
            </a:r>
            <a:r>
              <a:rPr lang="en-US" sz="3200" b="1" dirty="0" err="1" smtClean="0">
                <a:solidFill>
                  <a:schemeClr val="accent1">
                    <a:lumMod val="50000"/>
                  </a:schemeClr>
                </a:solidFill>
                <a:latin typeface="NikoshBAN" panose="02000000000000000000" pitchFamily="2" charset="0"/>
                <a:cs typeface="NikoshBAN" panose="02000000000000000000" pitchFamily="2" charset="0"/>
              </a:rPr>
              <a:t>পারি</a:t>
            </a:r>
            <a:r>
              <a:rPr lang="en-US" sz="3200" b="1" dirty="0" smtClean="0">
                <a:solidFill>
                  <a:schemeClr val="accent1">
                    <a:lumMod val="50000"/>
                  </a:schemeClr>
                </a:solidFill>
                <a:latin typeface="NikoshBAN" panose="02000000000000000000" pitchFamily="2" charset="0"/>
                <a:cs typeface="NikoshBAN" panose="02000000000000000000" pitchFamily="2" charset="0"/>
              </a:rPr>
              <a:t>।</a:t>
            </a:r>
            <a:endParaRPr lang="as-IN" sz="3200" b="1" dirty="0">
              <a:solidFill>
                <a:schemeClr val="accent1">
                  <a:lumMod val="50000"/>
                </a:schemeClr>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35116"/>
          <a:stretch/>
        </p:blipFill>
        <p:spPr>
          <a:xfrm>
            <a:off x="1018903" y="896302"/>
            <a:ext cx="4767943" cy="3038236"/>
          </a:xfrm>
          <a:prstGeom prst="rect">
            <a:avLst/>
          </a:prstGeom>
          <a:ln w="88900" cap="sq" cmpd="thickThin">
            <a:solidFill>
              <a:srgbClr val="000000"/>
            </a:solidFill>
            <a:prstDash val="solid"/>
            <a:miter lim="800000"/>
          </a:ln>
          <a:effectLst>
            <a:innerShdw blurRad="76200">
              <a:srgbClr val="000000"/>
            </a:innerShdw>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1242" y="896302"/>
            <a:ext cx="4706061" cy="303823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27064093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87035" y="3735977"/>
            <a:ext cx="10541726" cy="128016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chemeClr val="accent1">
                    <a:lumMod val="50000"/>
                  </a:schemeClr>
                </a:solidFill>
                <a:latin typeface="NikoshBAN" panose="02000000000000000000" pitchFamily="2" charset="0"/>
                <a:cs typeface="NikoshBAN" panose="02000000000000000000" pitchFamily="2" charset="0"/>
              </a:rPr>
              <a:t>কোন</a:t>
            </a:r>
            <a:r>
              <a:rPr lang="en-US" sz="4000" b="1" dirty="0" smtClean="0">
                <a:solidFill>
                  <a:schemeClr val="accent1">
                    <a:lumMod val="50000"/>
                  </a:schemeClr>
                </a:solidFill>
                <a:latin typeface="NikoshBAN" panose="02000000000000000000" pitchFamily="2" charset="0"/>
                <a:cs typeface="NikoshBAN" panose="02000000000000000000" pitchFamily="2" charset="0"/>
              </a:rPr>
              <a:t> </a:t>
            </a:r>
            <a:r>
              <a:rPr lang="en-US" sz="4000" b="1" dirty="0" err="1" smtClean="0">
                <a:solidFill>
                  <a:schemeClr val="accent1">
                    <a:lumMod val="50000"/>
                  </a:schemeClr>
                </a:solidFill>
                <a:latin typeface="NikoshBAN" panose="02000000000000000000" pitchFamily="2" charset="0"/>
                <a:cs typeface="NikoshBAN" panose="02000000000000000000" pitchFamily="2" charset="0"/>
              </a:rPr>
              <a:t>আবিষ্কারের</a:t>
            </a:r>
            <a:r>
              <a:rPr lang="en-US" sz="4000" b="1" dirty="0" smtClean="0">
                <a:solidFill>
                  <a:schemeClr val="accent1">
                    <a:lumMod val="50000"/>
                  </a:schemeClr>
                </a:solidFill>
                <a:latin typeface="NikoshBAN" panose="02000000000000000000" pitchFamily="2" charset="0"/>
                <a:cs typeface="NikoshBAN" panose="02000000000000000000" pitchFamily="2" charset="0"/>
              </a:rPr>
              <a:t> </a:t>
            </a:r>
            <a:r>
              <a:rPr lang="en-US" sz="4000" b="1" dirty="0" err="1" smtClean="0">
                <a:solidFill>
                  <a:schemeClr val="accent1">
                    <a:lumMod val="50000"/>
                  </a:schemeClr>
                </a:solidFill>
                <a:latin typeface="NikoshBAN" panose="02000000000000000000" pitchFamily="2" charset="0"/>
                <a:cs typeface="NikoshBAN" panose="02000000000000000000" pitchFamily="2" charset="0"/>
              </a:rPr>
              <a:t>ফলে</a:t>
            </a:r>
            <a:r>
              <a:rPr lang="en-US" sz="4000" b="1" dirty="0" smtClean="0">
                <a:solidFill>
                  <a:schemeClr val="accent1">
                    <a:lumMod val="50000"/>
                  </a:schemeClr>
                </a:solidFill>
                <a:latin typeface="NikoshBAN" panose="02000000000000000000" pitchFamily="2" charset="0"/>
                <a:cs typeface="NikoshBAN" panose="02000000000000000000" pitchFamily="2" charset="0"/>
              </a:rPr>
              <a:t> </a:t>
            </a:r>
            <a:r>
              <a:rPr lang="en-US" sz="4000" b="1" dirty="0" err="1" smtClean="0">
                <a:solidFill>
                  <a:schemeClr val="accent1">
                    <a:lumMod val="50000"/>
                  </a:schemeClr>
                </a:solidFill>
                <a:latin typeface="NikoshBAN" panose="02000000000000000000" pitchFamily="2" charset="0"/>
                <a:cs typeface="NikoshBAN" panose="02000000000000000000" pitchFamily="2" charset="0"/>
              </a:rPr>
              <a:t>নতুন</a:t>
            </a:r>
            <a:r>
              <a:rPr lang="en-US" sz="4000" b="1" dirty="0" smtClean="0">
                <a:solidFill>
                  <a:schemeClr val="accent1">
                    <a:lumMod val="50000"/>
                  </a:schemeClr>
                </a:solidFill>
                <a:latin typeface="NikoshBAN" panose="02000000000000000000" pitchFamily="2" charset="0"/>
                <a:cs typeface="NikoshBAN" panose="02000000000000000000" pitchFamily="2" charset="0"/>
              </a:rPr>
              <a:t> </a:t>
            </a:r>
            <a:r>
              <a:rPr lang="en-US" sz="4000" b="1" dirty="0" err="1" smtClean="0">
                <a:solidFill>
                  <a:schemeClr val="accent1">
                    <a:lumMod val="50000"/>
                  </a:schemeClr>
                </a:solidFill>
                <a:latin typeface="NikoshBAN" panose="02000000000000000000" pitchFamily="2" charset="0"/>
                <a:cs typeface="NikoshBAN" panose="02000000000000000000" pitchFamily="2" charset="0"/>
              </a:rPr>
              <a:t>কোথাও</a:t>
            </a:r>
            <a:r>
              <a:rPr lang="en-US" sz="4000" b="1" dirty="0" smtClean="0">
                <a:solidFill>
                  <a:schemeClr val="accent1">
                    <a:lumMod val="50000"/>
                  </a:schemeClr>
                </a:solidFill>
                <a:latin typeface="NikoshBAN" panose="02000000000000000000" pitchFamily="2" charset="0"/>
                <a:cs typeface="NikoshBAN" panose="02000000000000000000" pitchFamily="2" charset="0"/>
              </a:rPr>
              <a:t> </a:t>
            </a:r>
            <a:r>
              <a:rPr lang="en-US" sz="4000" b="1" dirty="0" err="1" smtClean="0">
                <a:solidFill>
                  <a:schemeClr val="accent1">
                    <a:lumMod val="50000"/>
                  </a:schemeClr>
                </a:solidFill>
                <a:latin typeface="NikoshBAN" panose="02000000000000000000" pitchFamily="2" charset="0"/>
                <a:cs typeface="NikoshBAN" panose="02000000000000000000" pitchFamily="2" charset="0"/>
              </a:rPr>
              <a:t>ভ্রমণের</a:t>
            </a:r>
            <a:r>
              <a:rPr lang="en-US" sz="4000" b="1" dirty="0" smtClean="0">
                <a:solidFill>
                  <a:schemeClr val="accent1">
                    <a:lumMod val="50000"/>
                  </a:schemeClr>
                </a:solidFill>
                <a:latin typeface="NikoshBAN" panose="02000000000000000000" pitchFamily="2" charset="0"/>
                <a:cs typeface="NikoshBAN" panose="02000000000000000000" pitchFamily="2" charset="0"/>
              </a:rPr>
              <a:t> </a:t>
            </a:r>
            <a:r>
              <a:rPr lang="en-US" sz="4000" b="1" dirty="0" err="1" smtClean="0">
                <a:solidFill>
                  <a:schemeClr val="accent1">
                    <a:lumMod val="50000"/>
                  </a:schemeClr>
                </a:solidFill>
                <a:latin typeface="NikoshBAN" panose="02000000000000000000" pitchFamily="2" charset="0"/>
                <a:cs typeface="NikoshBAN" panose="02000000000000000000" pitchFamily="2" charset="0"/>
              </a:rPr>
              <a:t>ক্ষেত্রে</a:t>
            </a:r>
            <a:r>
              <a:rPr lang="en-US" sz="4000" b="1" dirty="0" smtClean="0">
                <a:solidFill>
                  <a:schemeClr val="accent1">
                    <a:lumMod val="50000"/>
                  </a:schemeClr>
                </a:solidFill>
                <a:latin typeface="NikoshBAN" panose="02000000000000000000" pitchFamily="2" charset="0"/>
                <a:cs typeface="NikoshBAN" panose="02000000000000000000" pitchFamily="2" charset="0"/>
              </a:rPr>
              <a:t> </a:t>
            </a:r>
            <a:r>
              <a:rPr lang="en-US" sz="4000" b="1" dirty="0" err="1" smtClean="0">
                <a:solidFill>
                  <a:schemeClr val="accent1">
                    <a:lumMod val="50000"/>
                  </a:schemeClr>
                </a:solidFill>
                <a:latin typeface="NikoshBAN" panose="02000000000000000000" pitchFamily="2" charset="0"/>
                <a:cs typeface="NikoshBAN" panose="02000000000000000000" pitchFamily="2" charset="0"/>
              </a:rPr>
              <a:t>পথঘাট</a:t>
            </a:r>
            <a:r>
              <a:rPr lang="en-US" sz="4000" b="1" dirty="0" smtClean="0">
                <a:solidFill>
                  <a:schemeClr val="accent1">
                    <a:lumMod val="50000"/>
                  </a:schemeClr>
                </a:solidFill>
                <a:latin typeface="NikoshBAN" panose="02000000000000000000" pitchFamily="2" charset="0"/>
                <a:cs typeface="NikoshBAN" panose="02000000000000000000" pitchFamily="2" charset="0"/>
              </a:rPr>
              <a:t> </a:t>
            </a:r>
            <a:r>
              <a:rPr lang="en-US" sz="4000" b="1" dirty="0" err="1" smtClean="0">
                <a:solidFill>
                  <a:schemeClr val="accent1">
                    <a:lumMod val="50000"/>
                  </a:schemeClr>
                </a:solidFill>
                <a:latin typeface="NikoshBAN" panose="02000000000000000000" pitchFamily="2" charset="0"/>
                <a:cs typeface="NikoshBAN" panose="02000000000000000000" pitchFamily="2" charset="0"/>
              </a:rPr>
              <a:t>চিনতে</a:t>
            </a:r>
            <a:r>
              <a:rPr lang="en-US" sz="4000" b="1" dirty="0" smtClean="0">
                <a:solidFill>
                  <a:schemeClr val="accent1">
                    <a:lumMod val="50000"/>
                  </a:schemeClr>
                </a:solidFill>
                <a:latin typeface="NikoshBAN" panose="02000000000000000000" pitchFamily="2" charset="0"/>
                <a:cs typeface="NikoshBAN" panose="02000000000000000000" pitchFamily="2" charset="0"/>
              </a:rPr>
              <a:t> </a:t>
            </a:r>
            <a:r>
              <a:rPr lang="en-US" sz="4000" b="1" dirty="0" err="1" smtClean="0">
                <a:solidFill>
                  <a:schemeClr val="accent1">
                    <a:lumMod val="50000"/>
                  </a:schemeClr>
                </a:solidFill>
                <a:latin typeface="NikoshBAN" panose="02000000000000000000" pitchFamily="2" charset="0"/>
                <a:cs typeface="NikoshBAN" panose="02000000000000000000" pitchFamily="2" charset="0"/>
              </a:rPr>
              <a:t>সুবিধা</a:t>
            </a:r>
            <a:r>
              <a:rPr lang="en-US" sz="4000" b="1" dirty="0" smtClean="0">
                <a:solidFill>
                  <a:schemeClr val="accent1">
                    <a:lumMod val="50000"/>
                  </a:schemeClr>
                </a:solidFill>
                <a:latin typeface="NikoshBAN" panose="02000000000000000000" pitchFamily="2" charset="0"/>
                <a:cs typeface="NikoshBAN" panose="02000000000000000000" pitchFamily="2" charset="0"/>
              </a:rPr>
              <a:t> </a:t>
            </a:r>
            <a:r>
              <a:rPr lang="en-US" sz="4000" b="1" dirty="0" err="1" smtClean="0">
                <a:solidFill>
                  <a:schemeClr val="accent1">
                    <a:lumMod val="50000"/>
                  </a:schemeClr>
                </a:solidFill>
                <a:latin typeface="NikoshBAN" panose="02000000000000000000" pitchFamily="2" charset="0"/>
                <a:cs typeface="NikoshBAN" panose="02000000000000000000" pitchFamily="2" charset="0"/>
              </a:rPr>
              <a:t>হয়</a:t>
            </a:r>
            <a:r>
              <a:rPr lang="en-US" sz="4000" b="1" dirty="0" smtClean="0">
                <a:solidFill>
                  <a:schemeClr val="accent1">
                    <a:lumMod val="50000"/>
                  </a:schemeClr>
                </a:solidFill>
                <a:latin typeface="NikoshBAN" panose="02000000000000000000" pitchFamily="2" charset="0"/>
                <a:cs typeface="NikoshBAN" panose="02000000000000000000" pitchFamily="2" charset="0"/>
              </a:rPr>
              <a:t>? </a:t>
            </a:r>
            <a:endParaRPr lang="en-US" sz="4000" b="1" dirty="0">
              <a:solidFill>
                <a:schemeClr val="tx2"/>
              </a:solidFill>
              <a:latin typeface="NikoshBAN" panose="02000000000000000000" pitchFamily="2" charset="0"/>
              <a:cs typeface="NikoshBAN" panose="02000000000000000000" pitchFamily="2" charset="0"/>
            </a:endParaRPr>
          </a:p>
        </p:txBody>
      </p:sp>
      <p:sp>
        <p:nvSpPr>
          <p:cNvPr id="3" name="Oval 2"/>
          <p:cNvSpPr/>
          <p:nvPr/>
        </p:nvSpPr>
        <p:spPr>
          <a:xfrm>
            <a:off x="3399607" y="697344"/>
            <a:ext cx="5316582" cy="1275147"/>
          </a:xfrm>
          <a:prstGeom prst="ellipse">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err="1" smtClean="0">
                <a:solidFill>
                  <a:schemeClr val="bg1"/>
                </a:solidFill>
                <a:latin typeface="NikoshBAN" panose="02000000000000000000" pitchFamily="2" charset="0"/>
                <a:cs typeface="NikoshBAN" panose="02000000000000000000" pitchFamily="2" charset="0"/>
              </a:rPr>
              <a:t>মূল্যায়ন</a:t>
            </a:r>
            <a:endParaRPr lang="en-US" sz="6600" b="1"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365234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2"/>
                                        </p:tgtEl>
                                        <p:attrNameLst>
                                          <p:attrName>style.visibility</p:attrName>
                                        </p:attrNameLst>
                                      </p:cBhvr>
                                      <p:to>
                                        <p:strVal val="visible"/>
                                      </p:to>
                                    </p:set>
                                    <p:anim by="(-#ppt_w*2)" calcmode="lin" valueType="num">
                                      <p:cBhvr rctx="PPT">
                                        <p:cTn id="12" dur="500" autoRev="1" fill="hold">
                                          <p:stCondLst>
                                            <p:cond delay="0"/>
                                          </p:stCondLst>
                                        </p:cTn>
                                        <p:tgtEl>
                                          <p:spTgt spid="2"/>
                                        </p:tgtEl>
                                        <p:attrNameLst>
                                          <p:attrName>ppt_w</p:attrName>
                                        </p:attrNameLst>
                                      </p:cBhvr>
                                    </p:anim>
                                    <p:anim by="(#ppt_w*0.50)" calcmode="lin" valueType="num">
                                      <p:cBhvr>
                                        <p:cTn id="13" dur="500" decel="50000" autoRev="1" fill="hold">
                                          <p:stCondLst>
                                            <p:cond delay="0"/>
                                          </p:stCondLst>
                                        </p:cTn>
                                        <p:tgtEl>
                                          <p:spTgt spid="2"/>
                                        </p:tgtEl>
                                        <p:attrNameLst>
                                          <p:attrName>ppt_x</p:attrName>
                                        </p:attrNameLst>
                                      </p:cBhvr>
                                    </p:anim>
                                    <p:anim from="(-#ppt_h/2)" to="(#ppt_y)" calcmode="lin" valueType="num">
                                      <p:cBhvr>
                                        <p:cTn id="14" dur="1000" fill="hold">
                                          <p:stCondLst>
                                            <p:cond delay="0"/>
                                          </p:stCondLst>
                                        </p:cTn>
                                        <p:tgtEl>
                                          <p:spTgt spid="2"/>
                                        </p:tgtEl>
                                        <p:attrNameLst>
                                          <p:attrName>ppt_y</p:attrName>
                                        </p:attrNameLst>
                                      </p:cBhvr>
                                    </p:anim>
                                    <p:animRot by="21600000">
                                      <p:cBhvr>
                                        <p:cTn id="15"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310" y="3198588"/>
            <a:ext cx="6452755" cy="3599543"/>
          </a:xfrm>
          <a:prstGeom prst="rect">
            <a:avLst/>
          </a:prstGeom>
          <a:solidFill>
            <a:schemeClr val="accent1">
              <a:lumMod val="60000"/>
              <a:lumOff val="40000"/>
            </a:schemeClr>
          </a:solid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মোঃসাইফুল ইসলাম</a:t>
            </a:r>
            <a:endParaRPr lang="en-US" sz="4000"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en-US" sz="4000" dirty="0" smtClean="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সিনিয়র</a:t>
            </a:r>
            <a:r>
              <a:rPr lang="en-US" sz="4000" dirty="0" smtClean="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শিক্ষক</a:t>
            </a:r>
          </a:p>
          <a:p>
            <a:pPr algn="ctr"/>
            <a:r>
              <a:rPr lang="en-US" sz="4000" dirty="0" smtClean="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গিধাউষা হাসন আলী </a:t>
            </a:r>
            <a:r>
              <a:rPr lang="en-US" sz="4000" dirty="0" smtClean="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উচ্চ বিদ্যালয়</a:t>
            </a:r>
          </a:p>
          <a:p>
            <a:pPr algn="ctr"/>
            <a:r>
              <a:rPr lang="en-US" sz="4000" dirty="0" smtClean="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গৌরিপুরি ময়মনসিংহ</a:t>
            </a:r>
            <a:r>
              <a:rPr lang="en-US" sz="4000" dirty="0" smtClean="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a:p>
            <a:pPr algn="ctr"/>
            <a:r>
              <a:rPr lang="en-US" sz="4000" dirty="0" smtClean="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মোবাইল-০১৭১৮১৯৩৮৬৫</a:t>
            </a:r>
          </a:p>
          <a:p>
            <a:pPr algn="ctr"/>
            <a:r>
              <a:rPr lang="en-US" sz="3200" dirty="0" smtClean="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ইমেইল-sflislm</a:t>
            </a:r>
            <a:r>
              <a:rPr lang="en-US" sz="3200" dirty="0" smtClean="0">
                <a:solidFill>
                  <a:schemeClr val="bg1"/>
                </a:solidFill>
                <a:effectLst>
                  <a:outerShdw blurRad="38100" dist="38100" dir="2700000" algn="tl">
                    <a:srgbClr val="000000">
                      <a:alpha val="43137"/>
                    </a:srgbClr>
                  </a:outerShdw>
                </a:effectLst>
                <a:latin typeface="Nikosh" pitchFamily="2" charset="0"/>
                <a:cs typeface="Nikosh" pitchFamily="2" charset="0"/>
              </a:rPr>
              <a:t>69@gmail.com</a:t>
            </a:r>
            <a:r>
              <a:rPr lang="en-US" sz="3200" dirty="0" smtClean="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3200" dirty="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 name="Rectangle 2"/>
          <p:cNvSpPr/>
          <p:nvPr/>
        </p:nvSpPr>
        <p:spPr>
          <a:xfrm>
            <a:off x="6629218" y="3178993"/>
            <a:ext cx="5562782" cy="3492862"/>
          </a:xfrm>
          <a:prstGeom prst="rect">
            <a:avLst/>
          </a:prstGeom>
          <a:solidFill>
            <a:schemeClr val="accent1">
              <a:lumMod val="60000"/>
              <a:lumOff val="40000"/>
            </a:schemeClr>
          </a:solidFill>
          <a:ln w="762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bg1"/>
                </a:solidFill>
                <a:latin typeface="NikoshBAN" panose="02000000000000000000" pitchFamily="2" charset="0"/>
                <a:cs typeface="NikoshBAN" panose="02000000000000000000" pitchFamily="2" charset="0"/>
              </a:rPr>
              <a:t>শ্রেনিঃ</a:t>
            </a:r>
            <a:r>
              <a:rPr lang="en-US" sz="4000" b="1" dirty="0">
                <a:solidFill>
                  <a:schemeClr val="bg1"/>
                </a:solidFill>
                <a:latin typeface="NikoshBAN" panose="02000000000000000000" pitchFamily="2" charset="0"/>
                <a:cs typeface="NikoshBAN" panose="02000000000000000000" pitchFamily="2" charset="0"/>
              </a:rPr>
              <a:t> </a:t>
            </a:r>
            <a:r>
              <a:rPr lang="en-US" sz="4000" b="1" dirty="0" err="1" smtClean="0">
                <a:solidFill>
                  <a:schemeClr val="bg1"/>
                </a:solidFill>
                <a:latin typeface="NikoshBAN" panose="02000000000000000000" pitchFamily="2" charset="0"/>
                <a:cs typeface="NikoshBAN" panose="02000000000000000000" pitchFamily="2" charset="0"/>
              </a:rPr>
              <a:t>সপ্তম</a:t>
            </a:r>
            <a:endParaRPr lang="en-US" sz="4000" b="1" dirty="0">
              <a:solidFill>
                <a:schemeClr val="bg1"/>
              </a:solidFill>
              <a:latin typeface="NikoshBAN" panose="02000000000000000000" pitchFamily="2" charset="0"/>
              <a:cs typeface="NikoshBAN" panose="02000000000000000000" pitchFamily="2" charset="0"/>
            </a:endParaRPr>
          </a:p>
          <a:p>
            <a:pPr algn="ctr"/>
            <a:r>
              <a:rPr lang="en-US" sz="4000" b="1" dirty="0" err="1">
                <a:solidFill>
                  <a:schemeClr val="bg1"/>
                </a:solidFill>
                <a:latin typeface="NikoshBAN" panose="02000000000000000000" pitchFamily="2" charset="0"/>
                <a:cs typeface="NikoshBAN" panose="02000000000000000000" pitchFamily="2" charset="0"/>
              </a:rPr>
              <a:t>বিষয়ঃ</a:t>
            </a:r>
            <a:r>
              <a:rPr lang="en-US" sz="4000" b="1" dirty="0">
                <a:solidFill>
                  <a:schemeClr val="bg1"/>
                </a:solidFill>
                <a:latin typeface="NikoshBAN" panose="02000000000000000000" pitchFamily="2" charset="0"/>
                <a:cs typeface="NikoshBAN" panose="02000000000000000000" pitchFamily="2" charset="0"/>
              </a:rPr>
              <a:t> </a:t>
            </a:r>
            <a:r>
              <a:rPr lang="en-US" sz="4000" b="1" dirty="0" err="1">
                <a:solidFill>
                  <a:schemeClr val="bg1"/>
                </a:solidFill>
                <a:latin typeface="NikoshBAN" panose="02000000000000000000" pitchFamily="2" charset="0"/>
                <a:cs typeface="NikoshBAN" panose="02000000000000000000" pitchFamily="2" charset="0"/>
              </a:rPr>
              <a:t>তথ্য</a:t>
            </a:r>
            <a:r>
              <a:rPr lang="en-US" sz="4000" b="1" dirty="0">
                <a:solidFill>
                  <a:schemeClr val="bg1"/>
                </a:solidFill>
                <a:latin typeface="NikoshBAN" panose="02000000000000000000" pitchFamily="2" charset="0"/>
                <a:cs typeface="NikoshBAN" panose="02000000000000000000" pitchFamily="2" charset="0"/>
              </a:rPr>
              <a:t> ও </a:t>
            </a:r>
            <a:r>
              <a:rPr lang="en-US" sz="4000" b="1" dirty="0" err="1">
                <a:solidFill>
                  <a:schemeClr val="bg1"/>
                </a:solidFill>
                <a:latin typeface="NikoshBAN" panose="02000000000000000000" pitchFamily="2" charset="0"/>
                <a:cs typeface="NikoshBAN" panose="02000000000000000000" pitchFamily="2" charset="0"/>
              </a:rPr>
              <a:t>যোগাযোগ</a:t>
            </a:r>
            <a:r>
              <a:rPr lang="en-US" sz="4000" b="1" dirty="0">
                <a:solidFill>
                  <a:schemeClr val="bg1"/>
                </a:solidFill>
                <a:latin typeface="NikoshBAN" panose="02000000000000000000" pitchFamily="2" charset="0"/>
                <a:cs typeface="NikoshBAN" panose="02000000000000000000" pitchFamily="2" charset="0"/>
              </a:rPr>
              <a:t> </a:t>
            </a:r>
            <a:r>
              <a:rPr lang="en-US" sz="4000" b="1" dirty="0" err="1">
                <a:solidFill>
                  <a:schemeClr val="bg1"/>
                </a:solidFill>
                <a:latin typeface="NikoshBAN" panose="02000000000000000000" pitchFamily="2" charset="0"/>
                <a:cs typeface="NikoshBAN" panose="02000000000000000000" pitchFamily="2" charset="0"/>
              </a:rPr>
              <a:t>প্রযুক্তি</a:t>
            </a:r>
            <a:r>
              <a:rPr lang="en-US" sz="4000" b="1" dirty="0">
                <a:solidFill>
                  <a:schemeClr val="bg1"/>
                </a:solidFill>
                <a:latin typeface="NikoshBAN" panose="02000000000000000000" pitchFamily="2" charset="0"/>
                <a:cs typeface="NikoshBAN" panose="02000000000000000000" pitchFamily="2" charset="0"/>
              </a:rPr>
              <a:t> </a:t>
            </a:r>
          </a:p>
          <a:p>
            <a:pPr algn="ctr"/>
            <a:r>
              <a:rPr lang="en-US" sz="4000" b="1" dirty="0">
                <a:solidFill>
                  <a:schemeClr val="bg1"/>
                </a:solidFill>
                <a:latin typeface="NikoshBAN" panose="02000000000000000000" pitchFamily="2" charset="0"/>
                <a:cs typeface="NikoshBAN" panose="02000000000000000000" pitchFamily="2" charset="0"/>
              </a:rPr>
              <a:t>অধ্যায়ঃ </a:t>
            </a:r>
            <a:r>
              <a:rPr lang="en-US" sz="4000" b="1" dirty="0" smtClean="0">
                <a:solidFill>
                  <a:schemeClr val="bg1"/>
                </a:solidFill>
                <a:latin typeface="NikoshBAN" panose="02000000000000000000" pitchFamily="2" charset="0"/>
                <a:cs typeface="NikoshBAN" panose="02000000000000000000" pitchFamily="2" charset="0"/>
              </a:rPr>
              <a:t>প্রথম</a:t>
            </a:r>
          </a:p>
          <a:p>
            <a:pPr algn="ctr"/>
            <a:r>
              <a:rPr lang="en-US" sz="4000" b="1" dirty="0" smtClean="0">
                <a:solidFill>
                  <a:schemeClr val="bg1"/>
                </a:solidFill>
                <a:latin typeface="NikoshBAN" panose="02000000000000000000" pitchFamily="2" charset="0"/>
                <a:cs typeface="NikoshBAN" panose="02000000000000000000" pitchFamily="2" charset="0"/>
              </a:rPr>
              <a:t>তারিখ-২০/০৫/২০২০ইং   </a:t>
            </a:r>
            <a:endParaRPr lang="en-US" sz="4000" b="1" dirty="0">
              <a:solidFill>
                <a:schemeClr val="bg1"/>
              </a:solidFill>
              <a:latin typeface="NikoshBAN" panose="02000000000000000000" pitchFamily="2" charset="0"/>
              <a:cs typeface="NikoshBAN" panose="02000000000000000000" pitchFamily="2" charset="0"/>
            </a:endParaRPr>
          </a:p>
        </p:txBody>
      </p:sp>
      <p:sp>
        <p:nvSpPr>
          <p:cNvPr id="4" name="Rounded Rectangle 3"/>
          <p:cNvSpPr/>
          <p:nvPr/>
        </p:nvSpPr>
        <p:spPr>
          <a:xfrm>
            <a:off x="489492" y="0"/>
            <a:ext cx="3352800" cy="990600"/>
          </a:xfrm>
          <a:prstGeom prst="roundRect">
            <a:avLst/>
          </a:prstGeom>
          <a:solidFill>
            <a:schemeClr val="accent1">
              <a:lumMod val="40000"/>
              <a:lumOff val="60000"/>
            </a:schemeClr>
          </a:solidFill>
          <a:ln>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err="1">
                <a:solidFill>
                  <a:schemeClr val="bg1"/>
                </a:solidFill>
                <a:latin typeface="NikoshBAN" panose="02000000000000000000" pitchFamily="2" charset="0"/>
                <a:cs typeface="NikoshBAN" panose="02000000000000000000" pitchFamily="2" charset="0"/>
              </a:rPr>
              <a:t>শিক্ষক</a:t>
            </a:r>
            <a:endParaRPr lang="en-US" sz="6000" b="1" dirty="0">
              <a:solidFill>
                <a:schemeClr val="bg1"/>
              </a:solidFill>
              <a:latin typeface="NikoshBAN" panose="02000000000000000000" pitchFamily="2" charset="0"/>
              <a:cs typeface="NikoshBAN" panose="02000000000000000000" pitchFamily="2" charset="0"/>
            </a:endParaRPr>
          </a:p>
        </p:txBody>
      </p:sp>
      <p:sp>
        <p:nvSpPr>
          <p:cNvPr id="5" name="Rounded Rectangle 4"/>
          <p:cNvSpPr/>
          <p:nvPr/>
        </p:nvSpPr>
        <p:spPr>
          <a:xfrm>
            <a:off x="8247561" y="0"/>
            <a:ext cx="3352800" cy="990600"/>
          </a:xfrm>
          <a:prstGeom prst="roundRect">
            <a:avLst/>
          </a:prstGeom>
          <a:solidFill>
            <a:schemeClr val="accent1">
              <a:lumMod val="40000"/>
              <a:lumOff val="60000"/>
            </a:schemeClr>
          </a:solidFill>
          <a:ln>
            <a:solidFill>
              <a:schemeClr val="accent5">
                <a:lumMod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err="1">
                <a:solidFill>
                  <a:schemeClr val="bg1"/>
                </a:solidFill>
                <a:latin typeface="NikoshBAN" panose="02000000000000000000" pitchFamily="2" charset="0"/>
                <a:cs typeface="NikoshBAN" panose="02000000000000000000" pitchFamily="2" charset="0"/>
              </a:rPr>
              <a:t>পাঠ</a:t>
            </a:r>
            <a:endParaRPr lang="en-US" sz="6000" b="1" dirty="0">
              <a:solidFill>
                <a:schemeClr val="bg1"/>
              </a:solidFill>
              <a:latin typeface="NikoshBAN" panose="02000000000000000000" pitchFamily="2" charset="0"/>
              <a:cs typeface="NikoshBAN" panose="02000000000000000000" pitchFamily="2" charset="0"/>
            </a:endParaRPr>
          </a:p>
        </p:txBody>
      </p:sp>
      <p:sp>
        <p:nvSpPr>
          <p:cNvPr id="7" name="TextBox 6"/>
          <p:cNvSpPr txBox="1"/>
          <p:nvPr/>
        </p:nvSpPr>
        <p:spPr>
          <a:xfrm>
            <a:off x="5044504" y="288254"/>
            <a:ext cx="2895600" cy="1107996"/>
          </a:xfrm>
          <a:prstGeom prst="rect">
            <a:avLst/>
          </a:prstGeom>
          <a:noFill/>
        </p:spPr>
        <p:txBody>
          <a:bodyPr wrap="square" rtlCol="0">
            <a:spAutoFit/>
          </a:bodyPr>
          <a:lstStyle/>
          <a:p>
            <a:r>
              <a:rPr lang="en-US" sz="6600" dirty="0" err="1">
                <a:latin typeface="NikoshBAN" panose="02000000000000000000" pitchFamily="2" charset="0"/>
                <a:cs typeface="NikoshBAN" panose="02000000000000000000" pitchFamily="2" charset="0"/>
              </a:rPr>
              <a:t>পরিচিতি</a:t>
            </a:r>
            <a:r>
              <a:rPr lang="en-US" dirty="0"/>
              <a:t> </a:t>
            </a:r>
          </a:p>
        </p:txBody>
      </p:sp>
      <p:pic>
        <p:nvPicPr>
          <p:cNvPr id="8" name="Picture 7"/>
          <p:cNvPicPr>
            <a:picLocks noChangeAspect="1"/>
          </p:cNvPicPr>
          <p:nvPr/>
        </p:nvPicPr>
        <p:blipFill rotWithShape="1">
          <a:blip r:embed="rId2"/>
          <a:srcRect l="69209" t="21338" r="14125" b="41162"/>
          <a:stretch/>
        </p:blipFill>
        <p:spPr>
          <a:xfrm>
            <a:off x="9314361" y="1396250"/>
            <a:ext cx="1058636" cy="1339239"/>
          </a:xfrm>
          <a:prstGeom prst="rect">
            <a:avLst/>
          </a:prstGeom>
          <a:ln w="88900" cap="sq" cmpd="thickThin">
            <a:solidFill>
              <a:srgbClr val="000000"/>
            </a:solidFill>
            <a:prstDash val="solid"/>
            <a:miter lim="800000"/>
          </a:ln>
          <a:effectLst>
            <a:innerShdw blurRad="76200">
              <a:srgbClr val="000000"/>
            </a:innerShdw>
          </a:effec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200" y="990600"/>
            <a:ext cx="2336800" cy="2038053"/>
          </a:xfrm>
          <a:prstGeom prst="rect">
            <a:avLst/>
          </a:prstGeom>
        </p:spPr>
      </p:pic>
    </p:spTree>
    <p:extLst>
      <p:ext uri="{BB962C8B-B14F-4D97-AF65-F5344CB8AC3E}">
        <p14:creationId xmlns:p14="http://schemas.microsoft.com/office/powerpoint/2010/main" val="23292716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ircle(in)">
                                      <p:cBhvr>
                                        <p:cTn id="21" dur="20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2" y="483132"/>
            <a:ext cx="11678194" cy="6276797"/>
          </a:xfrm>
          <a:prstGeom prst="rect">
            <a:avLst/>
          </a:prstGeom>
        </p:spPr>
      </p:pic>
      <p:sp>
        <p:nvSpPr>
          <p:cNvPr id="2" name="Rounded Rectangle 1"/>
          <p:cNvSpPr/>
          <p:nvPr/>
        </p:nvSpPr>
        <p:spPr>
          <a:xfrm>
            <a:off x="992777" y="5577840"/>
            <a:ext cx="10306596" cy="992777"/>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accent1">
                    <a:lumMod val="50000"/>
                  </a:schemeClr>
                </a:solidFill>
                <a:latin typeface="NikoshBAN" panose="02000000000000000000" pitchFamily="2" charset="0"/>
                <a:cs typeface="NikoshBAN" panose="02000000000000000000" pitchFamily="2" charset="0"/>
              </a:rPr>
              <a:t>মনে</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কর</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তুমি</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ঠিক</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করেছ</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কোনো</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ধরনের</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তথ্য</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প্রযুক্তি</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ব্যবহার</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না</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করে</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তোমার</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দিন</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কাটাবে</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সারাদিনে</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কোন</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কাজগুলো</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তুমি</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করতে</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পারবে</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না</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তার</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একটা</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তালিকা</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কর</a:t>
            </a:r>
            <a:r>
              <a:rPr lang="en-US" sz="2800" b="1" dirty="0" smtClean="0">
                <a:solidFill>
                  <a:schemeClr val="accent1">
                    <a:lumMod val="50000"/>
                  </a:schemeClr>
                </a:solidFill>
                <a:latin typeface="NikoshBAN" panose="02000000000000000000" pitchFamily="2" charset="0"/>
                <a:cs typeface="NikoshBAN" panose="02000000000000000000" pitchFamily="2" charset="0"/>
              </a:rPr>
              <a:t>।</a:t>
            </a:r>
            <a:endParaRPr lang="en-US" sz="2800" b="1" dirty="0">
              <a:solidFill>
                <a:schemeClr val="tx2"/>
              </a:solidFill>
              <a:latin typeface="NikoshBAN" panose="02000000000000000000" pitchFamily="2" charset="0"/>
              <a:cs typeface="NikoshBAN" panose="02000000000000000000" pitchFamily="2" charset="0"/>
            </a:endParaRPr>
          </a:p>
        </p:txBody>
      </p:sp>
      <p:sp>
        <p:nvSpPr>
          <p:cNvPr id="3" name="Oval 2"/>
          <p:cNvSpPr/>
          <p:nvPr/>
        </p:nvSpPr>
        <p:spPr>
          <a:xfrm>
            <a:off x="72571" y="483133"/>
            <a:ext cx="2946400" cy="2416845"/>
          </a:xfrm>
          <a:prstGeom prst="ellipse">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err="1" smtClean="0">
                <a:solidFill>
                  <a:schemeClr val="bg1"/>
                </a:solidFill>
                <a:latin typeface="NikoshBAN" panose="02000000000000000000" pitchFamily="2" charset="0"/>
                <a:cs typeface="NikoshBAN" panose="02000000000000000000" pitchFamily="2" charset="0"/>
              </a:rPr>
              <a:t>বাড়ির</a:t>
            </a:r>
            <a:r>
              <a:rPr lang="en-US" sz="6600" b="1" dirty="0" smtClean="0">
                <a:solidFill>
                  <a:schemeClr val="bg1"/>
                </a:solidFill>
                <a:latin typeface="NikoshBAN" panose="02000000000000000000" pitchFamily="2" charset="0"/>
                <a:cs typeface="NikoshBAN" panose="02000000000000000000" pitchFamily="2" charset="0"/>
              </a:rPr>
              <a:t> </a:t>
            </a:r>
            <a:r>
              <a:rPr lang="en-US" sz="6600" b="1" dirty="0" err="1" smtClean="0">
                <a:solidFill>
                  <a:schemeClr val="bg1"/>
                </a:solidFill>
                <a:latin typeface="NikoshBAN" panose="02000000000000000000" pitchFamily="2" charset="0"/>
                <a:cs typeface="NikoshBAN" panose="02000000000000000000" pitchFamily="2" charset="0"/>
              </a:rPr>
              <a:t>কাজ</a:t>
            </a:r>
            <a:endParaRPr lang="en-US" sz="6600" b="1" dirty="0">
              <a:solidFill>
                <a:schemeClr val="bg1"/>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6686" y="725715"/>
            <a:ext cx="5524864" cy="3991428"/>
          </a:xfrm>
          <a:prstGeom prst="rect">
            <a:avLst/>
          </a:prstGeom>
        </p:spPr>
      </p:pic>
    </p:spTree>
    <p:extLst>
      <p:ext uri="{BB962C8B-B14F-4D97-AF65-F5344CB8AC3E}">
        <p14:creationId xmlns:p14="http://schemas.microsoft.com/office/powerpoint/2010/main" val="13838842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2"/>
                                        </p:tgtEl>
                                        <p:attrNameLst>
                                          <p:attrName>style.visibility</p:attrName>
                                        </p:attrNameLst>
                                      </p:cBhvr>
                                      <p:to>
                                        <p:strVal val="visible"/>
                                      </p:to>
                                    </p:set>
                                    <p:anim by="(-#ppt_w*2)" calcmode="lin" valueType="num">
                                      <p:cBhvr rctx="PPT">
                                        <p:cTn id="12" dur="500" autoRev="1" fill="hold">
                                          <p:stCondLst>
                                            <p:cond delay="0"/>
                                          </p:stCondLst>
                                        </p:cTn>
                                        <p:tgtEl>
                                          <p:spTgt spid="2"/>
                                        </p:tgtEl>
                                        <p:attrNameLst>
                                          <p:attrName>ppt_w</p:attrName>
                                        </p:attrNameLst>
                                      </p:cBhvr>
                                    </p:anim>
                                    <p:anim by="(#ppt_w*0.50)" calcmode="lin" valueType="num">
                                      <p:cBhvr>
                                        <p:cTn id="13" dur="500" decel="50000" autoRev="1" fill="hold">
                                          <p:stCondLst>
                                            <p:cond delay="0"/>
                                          </p:stCondLst>
                                        </p:cTn>
                                        <p:tgtEl>
                                          <p:spTgt spid="2"/>
                                        </p:tgtEl>
                                        <p:attrNameLst>
                                          <p:attrName>ppt_x</p:attrName>
                                        </p:attrNameLst>
                                      </p:cBhvr>
                                    </p:anim>
                                    <p:anim from="(-#ppt_h/2)" to="(#ppt_y)" calcmode="lin" valueType="num">
                                      <p:cBhvr>
                                        <p:cTn id="14" dur="1000" fill="hold">
                                          <p:stCondLst>
                                            <p:cond delay="0"/>
                                          </p:stCondLst>
                                        </p:cTn>
                                        <p:tgtEl>
                                          <p:spTgt spid="2"/>
                                        </p:tgtEl>
                                        <p:attrNameLst>
                                          <p:attrName>ppt_y</p:attrName>
                                        </p:attrNameLst>
                                      </p:cBhvr>
                                    </p:anim>
                                    <p:animRot by="21600000">
                                      <p:cBhvr>
                                        <p:cTn id="15"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817" y="182880"/>
            <a:ext cx="11861074" cy="6479177"/>
          </a:xfrm>
          <a:prstGeom prst="rect">
            <a:avLst/>
          </a:prstGeom>
        </p:spPr>
      </p:pic>
      <p:sp>
        <p:nvSpPr>
          <p:cNvPr id="3" name="Rounded Rectangle 2"/>
          <p:cNvSpPr/>
          <p:nvPr/>
        </p:nvSpPr>
        <p:spPr>
          <a:xfrm>
            <a:off x="4147457" y="470263"/>
            <a:ext cx="3905793" cy="1175657"/>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dirty="0" err="1" smtClean="0">
                <a:solidFill>
                  <a:schemeClr val="accent1">
                    <a:lumMod val="50000"/>
                  </a:schemeClr>
                </a:solidFill>
                <a:latin typeface="NikoshBAN" panose="02000000000000000000" pitchFamily="2" charset="0"/>
                <a:cs typeface="NikoshBAN" panose="02000000000000000000" pitchFamily="2" charset="0"/>
              </a:rPr>
              <a:t>ধন্যবাদ</a:t>
            </a:r>
            <a:r>
              <a:rPr lang="en-US" sz="9600" b="1" dirty="0" smtClean="0">
                <a:solidFill>
                  <a:schemeClr val="accent1">
                    <a:lumMod val="50000"/>
                  </a:schemeClr>
                </a:solidFill>
                <a:latin typeface="NikoshBAN" panose="02000000000000000000" pitchFamily="2" charset="0"/>
                <a:cs typeface="NikoshBAN" panose="02000000000000000000" pitchFamily="2" charset="0"/>
              </a:rPr>
              <a:t> </a:t>
            </a:r>
            <a:endParaRPr lang="en-US" sz="9600" b="1" dirty="0">
              <a:solidFill>
                <a:schemeClr val="accent1">
                  <a:lumMod val="5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56099110"/>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614" y="209006"/>
            <a:ext cx="5583346" cy="3014525"/>
          </a:xfrm>
          <a:prstGeom prst="rect">
            <a:avLst/>
          </a:prstGeom>
          <a:ln w="88900" cap="sq" cmpd="thickThin">
            <a:solidFill>
              <a:srgbClr val="000000"/>
            </a:solidFill>
            <a:prstDash val="solid"/>
            <a:miter lim="800000"/>
          </a:ln>
          <a:effectLst>
            <a:innerShdw blurRad="76200">
              <a:srgbClr val="000000"/>
            </a:inn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5208" y="251731"/>
            <a:ext cx="5715000" cy="2971800"/>
          </a:xfrm>
          <a:prstGeom prst="rect">
            <a:avLst/>
          </a:prstGeom>
          <a:ln w="88900" cap="sq" cmpd="thickThin">
            <a:solidFill>
              <a:srgbClr val="000000"/>
            </a:solidFill>
            <a:prstDash val="solid"/>
            <a:miter lim="800000"/>
          </a:ln>
          <a:effectLst>
            <a:innerShdw blurRad="76200">
              <a:srgbClr val="000000"/>
            </a:innerShdw>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614" y="3579223"/>
            <a:ext cx="5583346" cy="3104742"/>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5209" y="3579223"/>
            <a:ext cx="5715000" cy="3104742"/>
          </a:xfrm>
          <a:prstGeom prst="rect">
            <a:avLst/>
          </a:prstGeom>
          <a:ln w="88900" cap="sq" cmpd="thickThin">
            <a:solidFill>
              <a:srgbClr val="000000"/>
            </a:solidFill>
            <a:prstDash val="solid"/>
            <a:miter lim="800000"/>
          </a:ln>
          <a:effectLst>
            <a:innerShdw blurRad="76200">
              <a:srgbClr val="000000"/>
            </a:innerShdw>
          </a:effectLst>
        </p:spPr>
      </p:pic>
      <p:sp>
        <p:nvSpPr>
          <p:cNvPr id="7" name="Rectangle 6"/>
          <p:cNvSpPr/>
          <p:nvPr/>
        </p:nvSpPr>
        <p:spPr>
          <a:xfrm>
            <a:off x="3814899" y="2766331"/>
            <a:ext cx="444137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solidFill>
                  <a:schemeClr val="bg1"/>
                </a:solidFill>
                <a:latin typeface="NikoshBAN" panose="02000000000000000000" pitchFamily="2" charset="0"/>
                <a:cs typeface="NikoshBAN" panose="02000000000000000000" pitchFamily="2" charset="0"/>
              </a:rPr>
              <a:t>এসো</a:t>
            </a:r>
            <a:r>
              <a:rPr lang="en-US" sz="4400" b="1" dirty="0" smtClean="0">
                <a:solidFill>
                  <a:schemeClr val="bg1"/>
                </a:solidFill>
                <a:latin typeface="NikoshBAN" panose="02000000000000000000" pitchFamily="2" charset="0"/>
                <a:cs typeface="NikoshBAN" panose="02000000000000000000" pitchFamily="2" charset="0"/>
              </a:rPr>
              <a:t> </a:t>
            </a:r>
            <a:r>
              <a:rPr lang="en-US" sz="4400" b="1" dirty="0" err="1" smtClean="0">
                <a:solidFill>
                  <a:schemeClr val="bg1"/>
                </a:solidFill>
                <a:latin typeface="NikoshBAN" panose="02000000000000000000" pitchFamily="2" charset="0"/>
                <a:cs typeface="NikoshBAN" panose="02000000000000000000" pitchFamily="2" charset="0"/>
              </a:rPr>
              <a:t>ছবিগুলো</a:t>
            </a:r>
            <a:r>
              <a:rPr lang="en-US" sz="4400" b="1" dirty="0" smtClean="0">
                <a:solidFill>
                  <a:schemeClr val="bg1"/>
                </a:solidFill>
                <a:latin typeface="NikoshBAN" panose="02000000000000000000" pitchFamily="2" charset="0"/>
                <a:cs typeface="NikoshBAN" panose="02000000000000000000" pitchFamily="2" charset="0"/>
              </a:rPr>
              <a:t> </a:t>
            </a:r>
            <a:r>
              <a:rPr lang="en-US" sz="4400" b="1" dirty="0" err="1" smtClean="0">
                <a:solidFill>
                  <a:schemeClr val="bg1"/>
                </a:solidFill>
                <a:latin typeface="NikoshBAN" panose="02000000000000000000" pitchFamily="2" charset="0"/>
                <a:cs typeface="NikoshBAN" panose="02000000000000000000" pitchFamily="2" charset="0"/>
              </a:rPr>
              <a:t>দেখি</a:t>
            </a:r>
            <a:r>
              <a:rPr lang="en-US" sz="4400" b="1" dirty="0" smtClean="0">
                <a:solidFill>
                  <a:schemeClr val="bg1"/>
                </a:solidFill>
                <a:latin typeface="NikoshBAN" panose="02000000000000000000" pitchFamily="2" charset="0"/>
                <a:cs typeface="NikoshBAN" panose="02000000000000000000" pitchFamily="2" charset="0"/>
              </a:rPr>
              <a:t> </a:t>
            </a:r>
            <a:endParaRPr lang="en-US" sz="4400" b="1"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128579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 calcmode="lin" valueType="num">
                                      <p:cBhvr>
                                        <p:cTn id="15" dur="500" fill="hold"/>
                                        <p:tgtEl>
                                          <p:spTgt spid="3"/>
                                        </p:tgtEl>
                                        <p:attrNameLst>
                                          <p:attrName>style.rotation</p:attrName>
                                        </p:attrNameLst>
                                      </p:cBhvr>
                                      <p:tavLst>
                                        <p:tav tm="0">
                                          <p:val>
                                            <p:fltVal val="360"/>
                                          </p:val>
                                        </p:tav>
                                        <p:tav tm="100000">
                                          <p:val>
                                            <p:fltVal val="0"/>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1)">
                                      <p:cBhvr>
                                        <p:cTn id="21" dur="2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35"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2000"/>
                                        <p:tgtEl>
                                          <p:spTgt spid="5"/>
                                        </p:tgtEl>
                                      </p:cBhvr>
                                    </p:animEffect>
                                    <p:anim calcmode="lin" valueType="num">
                                      <p:cBhvr>
                                        <p:cTn id="27" dur="2000" fill="hold"/>
                                        <p:tgtEl>
                                          <p:spTgt spid="5"/>
                                        </p:tgtEl>
                                        <p:attrNameLst>
                                          <p:attrName>style.rotation</p:attrName>
                                        </p:attrNameLst>
                                      </p:cBhvr>
                                      <p:tavLst>
                                        <p:tav tm="0">
                                          <p:val>
                                            <p:fltVal val="720"/>
                                          </p:val>
                                        </p:tav>
                                        <p:tav tm="100000">
                                          <p:val>
                                            <p:fltVal val="0"/>
                                          </p:val>
                                        </p:tav>
                                      </p:tavLst>
                                    </p:anim>
                                    <p:anim calcmode="lin" valueType="num">
                                      <p:cBhvr>
                                        <p:cTn id="28" dur="2000" fill="hold"/>
                                        <p:tgtEl>
                                          <p:spTgt spid="5"/>
                                        </p:tgtEl>
                                        <p:attrNameLst>
                                          <p:attrName>ppt_h</p:attrName>
                                        </p:attrNameLst>
                                      </p:cBhvr>
                                      <p:tavLst>
                                        <p:tav tm="0">
                                          <p:val>
                                            <p:fltVal val="0"/>
                                          </p:val>
                                        </p:tav>
                                        <p:tav tm="100000">
                                          <p:val>
                                            <p:strVal val="#ppt_h"/>
                                          </p:val>
                                        </p:tav>
                                      </p:tavLst>
                                    </p:anim>
                                    <p:anim calcmode="lin" valueType="num">
                                      <p:cBhvr>
                                        <p:cTn id="29"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688" y="818773"/>
            <a:ext cx="2560320" cy="142901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7363" y="72123"/>
            <a:ext cx="2573762" cy="139359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1299" y="692377"/>
            <a:ext cx="2489834" cy="124491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759" y="2397033"/>
            <a:ext cx="2547258" cy="156154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32829" y="5306103"/>
            <a:ext cx="2583308" cy="155189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55770" y="5388197"/>
            <a:ext cx="2573383" cy="14698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10495" y="3474719"/>
            <a:ext cx="2522877" cy="147615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40928" y="2044131"/>
            <a:ext cx="2360158" cy="132610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091933" y="5055349"/>
            <a:ext cx="2816635" cy="150220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953723" y="109782"/>
            <a:ext cx="2607576" cy="135593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4" name="Picture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687" y="4257071"/>
            <a:ext cx="2477853" cy="138759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6" name="Oval 15"/>
          <p:cNvSpPr/>
          <p:nvPr/>
        </p:nvSpPr>
        <p:spPr>
          <a:xfrm>
            <a:off x="3840480" y="2055881"/>
            <a:ext cx="3801291" cy="25845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bg1"/>
                </a:solidFill>
                <a:latin typeface="NikoshBAN" panose="02000000000000000000" pitchFamily="2" charset="0"/>
                <a:cs typeface="NikoshBAN" panose="02000000000000000000" pitchFamily="2" charset="0"/>
              </a:rPr>
              <a:t>ব্যক্তি</a:t>
            </a:r>
            <a:r>
              <a:rPr lang="en-US" sz="3600" b="1" dirty="0" smtClean="0">
                <a:solidFill>
                  <a:schemeClr val="bg1"/>
                </a:solidFill>
                <a:latin typeface="NikoshBAN" panose="02000000000000000000" pitchFamily="2" charset="0"/>
                <a:cs typeface="NikoshBAN" panose="02000000000000000000" pitchFamily="2" charset="0"/>
              </a:rPr>
              <a:t> </a:t>
            </a:r>
            <a:r>
              <a:rPr lang="en-US" sz="3600" b="1" dirty="0" err="1" smtClean="0">
                <a:solidFill>
                  <a:schemeClr val="bg1"/>
                </a:solidFill>
                <a:latin typeface="NikoshBAN" panose="02000000000000000000" pitchFamily="2" charset="0"/>
                <a:cs typeface="NikoshBAN" panose="02000000000000000000" pitchFamily="2" charset="0"/>
              </a:rPr>
              <a:t>জীবনে</a:t>
            </a:r>
            <a:r>
              <a:rPr lang="en-US" sz="3600" b="1" dirty="0" smtClean="0">
                <a:solidFill>
                  <a:schemeClr val="bg1"/>
                </a:solidFill>
                <a:latin typeface="NikoshBAN" panose="02000000000000000000" pitchFamily="2" charset="0"/>
                <a:cs typeface="NikoshBAN" panose="02000000000000000000" pitchFamily="2" charset="0"/>
              </a:rPr>
              <a:t> </a:t>
            </a:r>
            <a:r>
              <a:rPr lang="en-US" sz="3600" b="1" dirty="0" err="1" smtClean="0">
                <a:solidFill>
                  <a:schemeClr val="bg1"/>
                </a:solidFill>
                <a:latin typeface="NikoshBAN" panose="02000000000000000000" pitchFamily="2" charset="0"/>
                <a:cs typeface="NikoshBAN" panose="02000000000000000000" pitchFamily="2" charset="0"/>
              </a:rPr>
              <a:t>তথ্য</a:t>
            </a:r>
            <a:r>
              <a:rPr lang="en-US" sz="3600" b="1" dirty="0" smtClean="0">
                <a:solidFill>
                  <a:schemeClr val="bg1"/>
                </a:solidFill>
                <a:latin typeface="NikoshBAN" panose="02000000000000000000" pitchFamily="2" charset="0"/>
                <a:cs typeface="NikoshBAN" panose="02000000000000000000" pitchFamily="2" charset="0"/>
              </a:rPr>
              <a:t> ও </a:t>
            </a:r>
            <a:r>
              <a:rPr lang="en-US" sz="3600" b="1" dirty="0" err="1" smtClean="0">
                <a:solidFill>
                  <a:schemeClr val="bg1"/>
                </a:solidFill>
                <a:latin typeface="NikoshBAN" panose="02000000000000000000" pitchFamily="2" charset="0"/>
                <a:cs typeface="NikoshBAN" panose="02000000000000000000" pitchFamily="2" charset="0"/>
              </a:rPr>
              <a:t>যোগাযোগ</a:t>
            </a:r>
            <a:r>
              <a:rPr lang="en-US" sz="3600" b="1" dirty="0" smtClean="0">
                <a:solidFill>
                  <a:schemeClr val="bg1"/>
                </a:solidFill>
                <a:latin typeface="NikoshBAN" panose="02000000000000000000" pitchFamily="2" charset="0"/>
                <a:cs typeface="NikoshBAN" panose="02000000000000000000" pitchFamily="2" charset="0"/>
              </a:rPr>
              <a:t> </a:t>
            </a:r>
            <a:r>
              <a:rPr lang="en-US" sz="3600" b="1" dirty="0" err="1" smtClean="0">
                <a:solidFill>
                  <a:schemeClr val="bg1"/>
                </a:solidFill>
                <a:latin typeface="NikoshBAN" panose="02000000000000000000" pitchFamily="2" charset="0"/>
                <a:cs typeface="NikoshBAN" panose="02000000000000000000" pitchFamily="2" charset="0"/>
              </a:rPr>
              <a:t>প্রযুক্তি</a:t>
            </a:r>
            <a:r>
              <a:rPr lang="en-US" sz="3600" b="1" dirty="0" smtClean="0">
                <a:solidFill>
                  <a:schemeClr val="bg1"/>
                </a:solidFill>
                <a:latin typeface="NikoshBAN" panose="02000000000000000000" pitchFamily="2" charset="0"/>
                <a:cs typeface="NikoshBAN" panose="02000000000000000000" pitchFamily="2" charset="0"/>
              </a:rPr>
              <a:t> </a:t>
            </a:r>
            <a:endParaRPr lang="en-US" sz="3600" b="1"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388257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32" dur="1000" fill="hold"/>
                                        <p:tgtEl>
                                          <p:spTgt spid="9"/>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down)">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9" presetClass="entr" presetSubtype="10" fill="hold" nodeType="click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0" fill="hold"/>
                                        <p:tgtEl>
                                          <p:spTgt spid="7"/>
                                        </p:tgtEl>
                                        <p:attrNameLst>
                                          <p:attrName>ppt_w</p:attrName>
                                        </p:attrNameLst>
                                      </p:cBhvr>
                                      <p:tavLst>
                                        <p:tav tm="0" fmla="#ppt_w*sin(2.5*pi*$)">
                                          <p:val>
                                            <p:fltVal val="0"/>
                                          </p:val>
                                        </p:tav>
                                        <p:tav tm="100000">
                                          <p:val>
                                            <p:fltVal val="1"/>
                                          </p:val>
                                        </p:tav>
                                      </p:tavLst>
                                    </p:anim>
                                    <p:anim calcmode="lin" valueType="num">
                                      <p:cBhvr>
                                        <p:cTn id="47" dur="5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anim calcmode="lin" valueType="num">
                                      <p:cBhvr>
                                        <p:cTn id="52" dur="1000" fill="hold"/>
                                        <p:tgtEl>
                                          <p:spTgt spid="6"/>
                                        </p:tgtEl>
                                        <p:attrNameLst>
                                          <p:attrName>ppt_w</p:attrName>
                                        </p:attrNameLst>
                                      </p:cBhvr>
                                      <p:tavLst>
                                        <p:tav tm="0">
                                          <p:val>
                                            <p:fltVal val="0"/>
                                          </p:val>
                                        </p:tav>
                                        <p:tav tm="100000">
                                          <p:val>
                                            <p:strVal val="#ppt_w"/>
                                          </p:val>
                                        </p:tav>
                                      </p:tavLst>
                                    </p:anim>
                                    <p:anim calcmode="lin" valueType="num">
                                      <p:cBhvr>
                                        <p:cTn id="53" dur="1000" fill="hold"/>
                                        <p:tgtEl>
                                          <p:spTgt spid="6"/>
                                        </p:tgtEl>
                                        <p:attrNameLst>
                                          <p:attrName>ppt_h</p:attrName>
                                        </p:attrNameLst>
                                      </p:cBhvr>
                                      <p:tavLst>
                                        <p:tav tm="0">
                                          <p:val>
                                            <p:fltVal val="0"/>
                                          </p:val>
                                        </p:tav>
                                        <p:tav tm="100000">
                                          <p:val>
                                            <p:strVal val="#ppt_h"/>
                                          </p:val>
                                        </p:tav>
                                      </p:tavLst>
                                    </p:anim>
                                    <p:anim calcmode="lin" valueType="num">
                                      <p:cBhvr>
                                        <p:cTn id="54" dur="1000" fill="hold"/>
                                        <p:tgtEl>
                                          <p:spTgt spid="6"/>
                                        </p:tgtEl>
                                        <p:attrNameLst>
                                          <p:attrName>style.rotation</p:attrName>
                                        </p:attrNameLst>
                                      </p:cBhvr>
                                      <p:tavLst>
                                        <p:tav tm="0">
                                          <p:val>
                                            <p:fltVal val="90"/>
                                          </p:val>
                                        </p:tav>
                                        <p:tav tm="100000">
                                          <p:val>
                                            <p:fltVal val="0"/>
                                          </p:val>
                                        </p:tav>
                                      </p:tavLst>
                                    </p:anim>
                                    <p:animEffect transition="in" filter="fade">
                                      <p:cBhvr>
                                        <p:cTn id="55" dur="1000"/>
                                        <p:tgtEl>
                                          <p:spTgt spid="6"/>
                                        </p:tgtEl>
                                      </p:cBhvr>
                                    </p:animEffect>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1000"/>
                                        <p:tgtEl>
                                          <p:spTgt spid="14"/>
                                        </p:tgtEl>
                                      </p:cBhvr>
                                    </p:animEffect>
                                    <p:anim calcmode="lin" valueType="num">
                                      <p:cBhvr>
                                        <p:cTn id="61" dur="1000" fill="hold"/>
                                        <p:tgtEl>
                                          <p:spTgt spid="14"/>
                                        </p:tgtEl>
                                        <p:attrNameLst>
                                          <p:attrName>ppt_x</p:attrName>
                                        </p:attrNameLst>
                                      </p:cBhvr>
                                      <p:tavLst>
                                        <p:tav tm="0">
                                          <p:val>
                                            <p:strVal val="#ppt_x"/>
                                          </p:val>
                                        </p:tav>
                                        <p:tav tm="100000">
                                          <p:val>
                                            <p:strVal val="#ppt_x"/>
                                          </p:val>
                                        </p:tav>
                                      </p:tavLst>
                                    </p:anim>
                                    <p:anim calcmode="lin" valueType="num">
                                      <p:cBhvr>
                                        <p:cTn id="6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nodeType="click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wipe(down)">
                                      <p:cBhvr>
                                        <p:cTn id="67" dur="580">
                                          <p:stCondLst>
                                            <p:cond delay="0"/>
                                          </p:stCondLst>
                                        </p:cTn>
                                        <p:tgtEl>
                                          <p:spTgt spid="5"/>
                                        </p:tgtEl>
                                      </p:cBhvr>
                                    </p:animEffect>
                                    <p:anim calcmode="lin" valueType="num">
                                      <p:cBhvr>
                                        <p:cTn id="6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73" dur="26">
                                          <p:stCondLst>
                                            <p:cond delay="650"/>
                                          </p:stCondLst>
                                        </p:cTn>
                                        <p:tgtEl>
                                          <p:spTgt spid="5"/>
                                        </p:tgtEl>
                                      </p:cBhvr>
                                      <p:to x="100000" y="60000"/>
                                    </p:animScale>
                                    <p:animScale>
                                      <p:cBhvr>
                                        <p:cTn id="74" dur="166" decel="50000">
                                          <p:stCondLst>
                                            <p:cond delay="676"/>
                                          </p:stCondLst>
                                        </p:cTn>
                                        <p:tgtEl>
                                          <p:spTgt spid="5"/>
                                        </p:tgtEl>
                                      </p:cBhvr>
                                      <p:to x="100000" y="100000"/>
                                    </p:animScale>
                                    <p:animScale>
                                      <p:cBhvr>
                                        <p:cTn id="75" dur="26">
                                          <p:stCondLst>
                                            <p:cond delay="1312"/>
                                          </p:stCondLst>
                                        </p:cTn>
                                        <p:tgtEl>
                                          <p:spTgt spid="5"/>
                                        </p:tgtEl>
                                      </p:cBhvr>
                                      <p:to x="100000" y="80000"/>
                                    </p:animScale>
                                    <p:animScale>
                                      <p:cBhvr>
                                        <p:cTn id="76" dur="166" decel="50000">
                                          <p:stCondLst>
                                            <p:cond delay="1338"/>
                                          </p:stCondLst>
                                        </p:cTn>
                                        <p:tgtEl>
                                          <p:spTgt spid="5"/>
                                        </p:tgtEl>
                                      </p:cBhvr>
                                      <p:to x="100000" y="100000"/>
                                    </p:animScale>
                                    <p:animScale>
                                      <p:cBhvr>
                                        <p:cTn id="77" dur="26">
                                          <p:stCondLst>
                                            <p:cond delay="1642"/>
                                          </p:stCondLst>
                                        </p:cTn>
                                        <p:tgtEl>
                                          <p:spTgt spid="5"/>
                                        </p:tgtEl>
                                      </p:cBhvr>
                                      <p:to x="100000" y="90000"/>
                                    </p:animScale>
                                    <p:animScale>
                                      <p:cBhvr>
                                        <p:cTn id="78" dur="166" decel="50000">
                                          <p:stCondLst>
                                            <p:cond delay="1668"/>
                                          </p:stCondLst>
                                        </p:cTn>
                                        <p:tgtEl>
                                          <p:spTgt spid="5"/>
                                        </p:tgtEl>
                                      </p:cBhvr>
                                      <p:to x="100000" y="100000"/>
                                    </p:animScale>
                                    <p:animScale>
                                      <p:cBhvr>
                                        <p:cTn id="79" dur="26">
                                          <p:stCondLst>
                                            <p:cond delay="1808"/>
                                          </p:stCondLst>
                                        </p:cTn>
                                        <p:tgtEl>
                                          <p:spTgt spid="5"/>
                                        </p:tgtEl>
                                      </p:cBhvr>
                                      <p:to x="100000" y="95000"/>
                                    </p:animScale>
                                    <p:animScale>
                                      <p:cBhvr>
                                        <p:cTn id="80" dur="166" decel="50000">
                                          <p:stCondLst>
                                            <p:cond delay="1834"/>
                                          </p:stCondLst>
                                        </p:cTn>
                                        <p:tgtEl>
                                          <p:spTgt spid="5"/>
                                        </p:tgtEl>
                                      </p:cBhvr>
                                      <p:to x="100000" y="100000"/>
                                    </p:animScale>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nodeType="clickEffect">
                                  <p:stCondLst>
                                    <p:cond delay="0"/>
                                  </p:stCondLst>
                                  <p:childTnLst>
                                    <p:set>
                                      <p:cBhvr>
                                        <p:cTn id="84" dur="1" fill="hold">
                                          <p:stCondLst>
                                            <p:cond delay="0"/>
                                          </p:stCondLst>
                                        </p:cTn>
                                        <p:tgtEl>
                                          <p:spTgt spid="2"/>
                                        </p:tgtEl>
                                        <p:attrNameLst>
                                          <p:attrName>style.visibility</p:attrName>
                                        </p:attrNameLst>
                                      </p:cBhvr>
                                      <p:to>
                                        <p:strVal val="visible"/>
                                      </p:to>
                                    </p:set>
                                    <p:animEffect transition="in" filter="fade">
                                      <p:cBhvr>
                                        <p:cTn id="85" dur="1000"/>
                                        <p:tgtEl>
                                          <p:spTgt spid="2"/>
                                        </p:tgtEl>
                                      </p:cBhvr>
                                    </p:animEffect>
                                    <p:anim calcmode="lin" valueType="num">
                                      <p:cBhvr>
                                        <p:cTn id="86" dur="1000" fill="hold"/>
                                        <p:tgtEl>
                                          <p:spTgt spid="2"/>
                                        </p:tgtEl>
                                        <p:attrNameLst>
                                          <p:attrName>ppt_x</p:attrName>
                                        </p:attrNameLst>
                                      </p:cBhvr>
                                      <p:tavLst>
                                        <p:tav tm="0">
                                          <p:val>
                                            <p:strVal val="#ppt_x"/>
                                          </p:val>
                                        </p:tav>
                                        <p:tav tm="100000">
                                          <p:val>
                                            <p:strVal val="#ppt_x"/>
                                          </p:val>
                                        </p:tav>
                                      </p:tavLst>
                                    </p:anim>
                                    <p:anim calcmode="lin" valueType="num">
                                      <p:cBhvr>
                                        <p:cTn id="8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6" presetClass="entr" presetSubtype="16" fill="hold" grpId="0" nodeType="clickEffect">
                                  <p:stCondLst>
                                    <p:cond delay="0"/>
                                  </p:stCondLst>
                                  <p:childTnLst>
                                    <p:set>
                                      <p:cBhvr>
                                        <p:cTn id="91" dur="1" fill="hold">
                                          <p:stCondLst>
                                            <p:cond delay="0"/>
                                          </p:stCondLst>
                                        </p:cTn>
                                        <p:tgtEl>
                                          <p:spTgt spid="16"/>
                                        </p:tgtEl>
                                        <p:attrNameLst>
                                          <p:attrName>style.visibility</p:attrName>
                                        </p:attrNameLst>
                                      </p:cBhvr>
                                      <p:to>
                                        <p:strVal val="visible"/>
                                      </p:to>
                                    </p:set>
                                    <p:animEffect transition="in" filter="circle(in)">
                                      <p:cBhvr>
                                        <p:cTn id="9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427412" y="228600"/>
            <a:ext cx="4572000" cy="12192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err="1" smtClean="0">
                <a:solidFill>
                  <a:schemeClr val="accent1">
                    <a:lumMod val="50000"/>
                  </a:schemeClr>
                </a:solidFill>
                <a:latin typeface="NikoshBAN" panose="02000000000000000000" pitchFamily="2" charset="0"/>
                <a:cs typeface="NikoshBAN" panose="02000000000000000000" pitchFamily="2" charset="0"/>
              </a:rPr>
              <a:t>শিক্ষণফল</a:t>
            </a:r>
            <a:r>
              <a:rPr lang="en-US" sz="4000" b="1" dirty="0" smtClean="0">
                <a:solidFill>
                  <a:schemeClr val="tx2"/>
                </a:solidFill>
                <a:latin typeface="NikoshBAN" panose="02000000000000000000" pitchFamily="2" charset="0"/>
                <a:cs typeface="NikoshBAN" panose="02000000000000000000" pitchFamily="2" charset="0"/>
              </a:rPr>
              <a:t> </a:t>
            </a:r>
            <a:endParaRPr lang="en-US" sz="4000" b="1" dirty="0">
              <a:solidFill>
                <a:schemeClr val="tx2"/>
              </a:solidFill>
              <a:latin typeface="NikoshBAN" panose="02000000000000000000" pitchFamily="2" charset="0"/>
              <a:cs typeface="NikoshBAN" panose="02000000000000000000" pitchFamily="2" charset="0"/>
            </a:endParaRPr>
          </a:p>
        </p:txBody>
      </p:sp>
      <p:sp>
        <p:nvSpPr>
          <p:cNvPr id="3" name="Rectangle 2"/>
          <p:cNvSpPr/>
          <p:nvPr/>
        </p:nvSpPr>
        <p:spPr>
          <a:xfrm>
            <a:off x="365760" y="2690336"/>
            <a:ext cx="11612879" cy="3416320"/>
          </a:xfrm>
          <a:prstGeom prst="rect">
            <a:avLst/>
          </a:prstGeom>
          <a:solidFill>
            <a:schemeClr val="accent1">
              <a:lumMod val="60000"/>
              <a:lumOff val="4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en-US" sz="3600" b="1" dirty="0">
                <a:solidFill>
                  <a:schemeClr val="accent1">
                    <a:lumMod val="50000"/>
                  </a:schemeClr>
                </a:solidFill>
                <a:latin typeface="NikoshBAN" panose="02000000000000000000" pitchFamily="2" charset="0"/>
                <a:cs typeface="NikoshBAN" panose="02000000000000000000" pitchFamily="2" charset="0"/>
              </a:rPr>
              <a:t>এ </a:t>
            </a:r>
            <a:r>
              <a:rPr lang="en-US" sz="3600" b="1" dirty="0" err="1">
                <a:solidFill>
                  <a:schemeClr val="accent1">
                    <a:lumMod val="50000"/>
                  </a:schemeClr>
                </a:solidFill>
                <a:latin typeface="NikoshBAN" panose="02000000000000000000" pitchFamily="2" charset="0"/>
                <a:cs typeface="NikoshBAN" panose="02000000000000000000" pitchFamily="2" charset="0"/>
              </a:rPr>
              <a:t>পাঠ</a:t>
            </a:r>
            <a:r>
              <a:rPr lang="en-US" sz="3600" b="1" dirty="0">
                <a:solidFill>
                  <a:schemeClr val="accent1">
                    <a:lumMod val="50000"/>
                  </a:schemeClr>
                </a:solidFill>
                <a:latin typeface="NikoshBAN" panose="02000000000000000000" pitchFamily="2" charset="0"/>
                <a:cs typeface="NikoshBAN" panose="02000000000000000000" pitchFamily="2" charset="0"/>
              </a:rPr>
              <a:t> </a:t>
            </a:r>
            <a:r>
              <a:rPr lang="en-US" sz="3600" b="1" dirty="0" err="1">
                <a:solidFill>
                  <a:schemeClr val="accent1">
                    <a:lumMod val="50000"/>
                  </a:schemeClr>
                </a:solidFill>
                <a:latin typeface="NikoshBAN" panose="02000000000000000000" pitchFamily="2" charset="0"/>
                <a:cs typeface="NikoshBAN" panose="02000000000000000000" pitchFamily="2" charset="0"/>
              </a:rPr>
              <a:t>শেষে</a:t>
            </a:r>
            <a:r>
              <a:rPr lang="en-US" sz="3600" b="1" dirty="0">
                <a:solidFill>
                  <a:schemeClr val="accent1">
                    <a:lumMod val="50000"/>
                  </a:schemeClr>
                </a:solidFill>
                <a:latin typeface="NikoshBAN" panose="02000000000000000000" pitchFamily="2" charset="0"/>
                <a:cs typeface="NikoshBAN" panose="02000000000000000000" pitchFamily="2" charset="0"/>
              </a:rPr>
              <a:t> </a:t>
            </a:r>
            <a:r>
              <a:rPr lang="en-US" sz="3600" b="1" dirty="0" err="1">
                <a:solidFill>
                  <a:schemeClr val="accent1">
                    <a:lumMod val="50000"/>
                  </a:schemeClr>
                </a:solidFill>
                <a:latin typeface="NikoshBAN" panose="02000000000000000000" pitchFamily="2" charset="0"/>
                <a:cs typeface="NikoshBAN" panose="02000000000000000000" pitchFamily="2" charset="0"/>
              </a:rPr>
              <a:t>শিক্ষার্থীরা</a:t>
            </a:r>
            <a:r>
              <a:rPr lang="en-US" sz="3600" b="1" dirty="0">
                <a:solidFill>
                  <a:schemeClr val="accent1">
                    <a:lumMod val="50000"/>
                  </a:schemeClr>
                </a:solidFill>
                <a:latin typeface="NikoshBAN" panose="02000000000000000000" pitchFamily="2" charset="0"/>
                <a:cs typeface="NikoshBAN" panose="02000000000000000000" pitchFamily="2" charset="0"/>
              </a:rPr>
              <a:t>...............</a:t>
            </a:r>
          </a:p>
          <a:p>
            <a:r>
              <a:rPr lang="en-US" sz="3600" b="1" dirty="0">
                <a:solidFill>
                  <a:schemeClr val="accent1">
                    <a:lumMod val="50000"/>
                  </a:schemeClr>
                </a:solidFill>
                <a:latin typeface="NikoshBAN" panose="02000000000000000000" pitchFamily="2" charset="0"/>
                <a:cs typeface="NikoshBAN" panose="02000000000000000000" pitchFamily="2" charset="0"/>
              </a:rPr>
              <a:t> </a:t>
            </a:r>
          </a:p>
          <a:p>
            <a:pPr marL="342900" indent="-342900">
              <a:buFont typeface="Wingdings" panose="05000000000000000000" pitchFamily="2" charset="2"/>
              <a:buChar char="Ø"/>
            </a:pPr>
            <a:r>
              <a:rPr lang="en-US" sz="3600" b="1" dirty="0">
                <a:solidFill>
                  <a:schemeClr val="accent1">
                    <a:lumMod val="50000"/>
                  </a:schemeClr>
                </a:solidFill>
                <a:latin typeface="NikoshBAN" panose="02000000000000000000" pitchFamily="2" charset="0"/>
                <a:cs typeface="NikoshBAN" panose="02000000000000000000" pitchFamily="2" charset="0"/>
              </a:rPr>
              <a:t>  </a:t>
            </a:r>
            <a:r>
              <a:rPr lang="en-US" sz="3600" b="1" dirty="0" err="1" smtClean="0">
                <a:solidFill>
                  <a:schemeClr val="accent1">
                    <a:lumMod val="50000"/>
                  </a:schemeClr>
                </a:solidFill>
                <a:latin typeface="NikoshBAN" panose="02000000000000000000" pitchFamily="2" charset="0"/>
                <a:cs typeface="NikoshBAN" panose="02000000000000000000" pitchFamily="2" charset="0"/>
              </a:rPr>
              <a:t>জিপিএস</a:t>
            </a:r>
            <a:r>
              <a:rPr lang="en-US" sz="3600" b="1" dirty="0" smtClean="0">
                <a:solidFill>
                  <a:schemeClr val="accent1">
                    <a:lumMod val="50000"/>
                  </a:schemeClr>
                </a:solidFill>
                <a:latin typeface="NikoshBAN" panose="02000000000000000000" pitchFamily="2" charset="0"/>
                <a:cs typeface="NikoshBAN" panose="02000000000000000000" pitchFamily="2" charset="0"/>
              </a:rPr>
              <a:t> </a:t>
            </a:r>
            <a:r>
              <a:rPr lang="en-US" sz="3600" b="1" dirty="0" err="1" smtClean="0">
                <a:solidFill>
                  <a:schemeClr val="accent1">
                    <a:lumMod val="50000"/>
                  </a:schemeClr>
                </a:solidFill>
                <a:latin typeface="NikoshBAN" panose="02000000000000000000" pitchFamily="2" charset="0"/>
                <a:cs typeface="NikoshBAN" panose="02000000000000000000" pitchFamily="2" charset="0"/>
              </a:rPr>
              <a:t>কি</a:t>
            </a:r>
            <a:r>
              <a:rPr lang="en-US" sz="3600" b="1" dirty="0" smtClean="0">
                <a:solidFill>
                  <a:schemeClr val="accent1">
                    <a:lumMod val="50000"/>
                  </a:schemeClr>
                </a:solidFill>
                <a:latin typeface="NikoshBAN" panose="02000000000000000000" pitchFamily="2" charset="0"/>
                <a:cs typeface="NikoshBAN" panose="02000000000000000000" pitchFamily="2" charset="0"/>
              </a:rPr>
              <a:t> </a:t>
            </a:r>
            <a:r>
              <a:rPr lang="en-US" sz="3600" b="1" dirty="0" err="1">
                <a:solidFill>
                  <a:schemeClr val="accent1">
                    <a:lumMod val="50000"/>
                  </a:schemeClr>
                </a:solidFill>
                <a:latin typeface="NikoshBAN" panose="02000000000000000000" pitchFamily="2" charset="0"/>
                <a:cs typeface="NikoshBAN" panose="02000000000000000000" pitchFamily="2" charset="0"/>
              </a:rPr>
              <a:t>তা</a:t>
            </a:r>
            <a:r>
              <a:rPr lang="en-US" sz="3600" b="1" dirty="0">
                <a:solidFill>
                  <a:schemeClr val="accent1">
                    <a:lumMod val="50000"/>
                  </a:schemeClr>
                </a:solidFill>
                <a:latin typeface="NikoshBAN" panose="02000000000000000000" pitchFamily="2" charset="0"/>
                <a:cs typeface="NikoshBAN" panose="02000000000000000000" pitchFamily="2" charset="0"/>
              </a:rPr>
              <a:t> </a:t>
            </a:r>
            <a:r>
              <a:rPr lang="en-US" sz="3600" b="1" dirty="0" err="1">
                <a:solidFill>
                  <a:schemeClr val="accent1">
                    <a:lumMod val="50000"/>
                  </a:schemeClr>
                </a:solidFill>
                <a:latin typeface="NikoshBAN" panose="02000000000000000000" pitchFamily="2" charset="0"/>
                <a:cs typeface="NikoshBAN" panose="02000000000000000000" pitchFamily="2" charset="0"/>
              </a:rPr>
              <a:t>বলতে</a:t>
            </a:r>
            <a:r>
              <a:rPr lang="en-US" sz="3600" b="1" dirty="0">
                <a:solidFill>
                  <a:schemeClr val="accent1">
                    <a:lumMod val="50000"/>
                  </a:schemeClr>
                </a:solidFill>
                <a:latin typeface="NikoshBAN" panose="02000000000000000000" pitchFamily="2" charset="0"/>
                <a:cs typeface="NikoshBAN" panose="02000000000000000000" pitchFamily="2" charset="0"/>
              </a:rPr>
              <a:t> </a:t>
            </a:r>
            <a:r>
              <a:rPr lang="en-US" sz="3600" b="1" dirty="0" err="1">
                <a:solidFill>
                  <a:schemeClr val="accent1">
                    <a:lumMod val="50000"/>
                  </a:schemeClr>
                </a:solidFill>
                <a:latin typeface="NikoshBAN" panose="02000000000000000000" pitchFamily="2" charset="0"/>
                <a:cs typeface="NikoshBAN" panose="02000000000000000000" pitchFamily="2" charset="0"/>
              </a:rPr>
              <a:t>পারবে</a:t>
            </a:r>
            <a:r>
              <a:rPr lang="en-US" sz="3600" b="1" dirty="0">
                <a:solidFill>
                  <a:schemeClr val="accent1">
                    <a:lumMod val="50000"/>
                  </a:schemeClr>
                </a:solidFill>
                <a:latin typeface="NikoshBAN" panose="02000000000000000000" pitchFamily="2" charset="0"/>
                <a:cs typeface="NikoshBAN" panose="02000000000000000000" pitchFamily="2" charset="0"/>
              </a:rPr>
              <a:t>;</a:t>
            </a:r>
          </a:p>
          <a:p>
            <a:pPr marL="342900" indent="-342900">
              <a:buFont typeface="Wingdings" panose="05000000000000000000" pitchFamily="2" charset="2"/>
              <a:buChar char="Ø"/>
            </a:pPr>
            <a:r>
              <a:rPr lang="en-US" sz="3600" b="1" dirty="0">
                <a:solidFill>
                  <a:schemeClr val="accent1">
                    <a:lumMod val="50000"/>
                  </a:schemeClr>
                </a:solidFill>
                <a:latin typeface="NikoshBAN" panose="02000000000000000000" pitchFamily="2" charset="0"/>
                <a:cs typeface="NikoshBAN" panose="02000000000000000000" pitchFamily="2" charset="0"/>
              </a:rPr>
              <a:t>  </a:t>
            </a:r>
            <a:r>
              <a:rPr lang="en-US" sz="3600" b="1" dirty="0" err="1" smtClean="0">
                <a:solidFill>
                  <a:schemeClr val="accent1">
                    <a:lumMod val="50000"/>
                  </a:schemeClr>
                </a:solidFill>
                <a:latin typeface="NikoshBAN" panose="02000000000000000000" pitchFamily="2" charset="0"/>
                <a:cs typeface="NikoshBAN" panose="02000000000000000000" pitchFamily="2" charset="0"/>
              </a:rPr>
              <a:t>দৈনন্দিন</a:t>
            </a:r>
            <a:r>
              <a:rPr lang="en-US" sz="3600" b="1" dirty="0" smtClean="0">
                <a:solidFill>
                  <a:schemeClr val="accent1">
                    <a:lumMod val="50000"/>
                  </a:schemeClr>
                </a:solidFill>
                <a:latin typeface="NikoshBAN" panose="02000000000000000000" pitchFamily="2" charset="0"/>
                <a:cs typeface="NikoshBAN" panose="02000000000000000000" pitchFamily="2" charset="0"/>
              </a:rPr>
              <a:t> </a:t>
            </a:r>
            <a:r>
              <a:rPr lang="en-US" sz="3600" b="1" dirty="0" err="1" smtClean="0">
                <a:solidFill>
                  <a:schemeClr val="accent1">
                    <a:lumMod val="50000"/>
                  </a:schemeClr>
                </a:solidFill>
                <a:latin typeface="NikoshBAN" panose="02000000000000000000" pitchFamily="2" charset="0"/>
                <a:cs typeface="NikoshBAN" panose="02000000000000000000" pitchFamily="2" charset="0"/>
              </a:rPr>
              <a:t>জীবনে</a:t>
            </a:r>
            <a:r>
              <a:rPr lang="en-US" sz="3600" b="1" dirty="0" smtClean="0">
                <a:solidFill>
                  <a:schemeClr val="accent1">
                    <a:lumMod val="50000"/>
                  </a:schemeClr>
                </a:solidFill>
                <a:latin typeface="NikoshBAN" panose="02000000000000000000" pitchFamily="2" charset="0"/>
                <a:cs typeface="NikoshBAN" panose="02000000000000000000" pitchFamily="2" charset="0"/>
              </a:rPr>
              <a:t> </a:t>
            </a:r>
            <a:r>
              <a:rPr lang="en-US" sz="3600" b="1" dirty="0" err="1" smtClean="0">
                <a:solidFill>
                  <a:schemeClr val="accent1">
                    <a:lumMod val="50000"/>
                  </a:schemeClr>
                </a:solidFill>
                <a:latin typeface="NikoshBAN" panose="02000000000000000000" pitchFamily="2" charset="0"/>
                <a:cs typeface="NikoshBAN" panose="02000000000000000000" pitchFamily="2" charset="0"/>
              </a:rPr>
              <a:t>তথ্য</a:t>
            </a:r>
            <a:r>
              <a:rPr lang="en-US" sz="3600" b="1" dirty="0" smtClean="0">
                <a:solidFill>
                  <a:schemeClr val="accent1">
                    <a:lumMod val="50000"/>
                  </a:schemeClr>
                </a:solidFill>
                <a:latin typeface="NikoshBAN" panose="02000000000000000000" pitchFamily="2" charset="0"/>
                <a:cs typeface="NikoshBAN" panose="02000000000000000000" pitchFamily="2" charset="0"/>
              </a:rPr>
              <a:t> ও </a:t>
            </a:r>
            <a:r>
              <a:rPr lang="en-US" sz="3600" b="1" dirty="0" err="1" smtClean="0">
                <a:solidFill>
                  <a:schemeClr val="accent1">
                    <a:lumMod val="50000"/>
                  </a:schemeClr>
                </a:solidFill>
                <a:latin typeface="NikoshBAN" panose="02000000000000000000" pitchFamily="2" charset="0"/>
                <a:cs typeface="NikoshBAN" panose="02000000000000000000" pitchFamily="2" charset="0"/>
              </a:rPr>
              <a:t>যোগাযোগ</a:t>
            </a:r>
            <a:r>
              <a:rPr lang="en-US" sz="3600" b="1" dirty="0" smtClean="0">
                <a:solidFill>
                  <a:schemeClr val="accent1">
                    <a:lumMod val="50000"/>
                  </a:schemeClr>
                </a:solidFill>
                <a:latin typeface="NikoshBAN" panose="02000000000000000000" pitchFamily="2" charset="0"/>
                <a:cs typeface="NikoshBAN" panose="02000000000000000000" pitchFamily="2" charset="0"/>
              </a:rPr>
              <a:t> </a:t>
            </a:r>
            <a:r>
              <a:rPr lang="en-US" sz="3600" b="1" dirty="0" err="1" smtClean="0">
                <a:solidFill>
                  <a:schemeClr val="accent1">
                    <a:lumMod val="50000"/>
                  </a:schemeClr>
                </a:solidFill>
                <a:latin typeface="NikoshBAN" panose="02000000000000000000" pitchFamily="2" charset="0"/>
                <a:cs typeface="NikoshBAN" panose="02000000000000000000" pitchFamily="2" charset="0"/>
              </a:rPr>
              <a:t>প্রযুক্তির</a:t>
            </a:r>
            <a:r>
              <a:rPr lang="en-US" sz="3600" b="1" dirty="0" smtClean="0">
                <a:solidFill>
                  <a:schemeClr val="accent1">
                    <a:lumMod val="50000"/>
                  </a:schemeClr>
                </a:solidFill>
                <a:latin typeface="NikoshBAN" panose="02000000000000000000" pitchFamily="2" charset="0"/>
                <a:cs typeface="NikoshBAN" panose="02000000000000000000" pitchFamily="2" charset="0"/>
              </a:rPr>
              <a:t> </a:t>
            </a:r>
            <a:r>
              <a:rPr lang="en-US" sz="3600" b="1" dirty="0" err="1" smtClean="0">
                <a:solidFill>
                  <a:schemeClr val="accent1">
                    <a:lumMod val="50000"/>
                  </a:schemeClr>
                </a:solidFill>
                <a:latin typeface="NikoshBAN" panose="02000000000000000000" pitchFamily="2" charset="0"/>
                <a:cs typeface="NikoshBAN" panose="02000000000000000000" pitchFamily="2" charset="0"/>
              </a:rPr>
              <a:t>গুরুত্ব</a:t>
            </a:r>
            <a:r>
              <a:rPr lang="en-US" sz="3600" b="1" dirty="0" smtClean="0">
                <a:solidFill>
                  <a:schemeClr val="accent1">
                    <a:lumMod val="50000"/>
                  </a:schemeClr>
                </a:solidFill>
                <a:latin typeface="NikoshBAN" panose="02000000000000000000" pitchFamily="2" charset="0"/>
                <a:cs typeface="NikoshBAN" panose="02000000000000000000" pitchFamily="2" charset="0"/>
              </a:rPr>
              <a:t> </a:t>
            </a:r>
            <a:r>
              <a:rPr lang="en-US" sz="3600" b="1" dirty="0" err="1" smtClean="0">
                <a:solidFill>
                  <a:schemeClr val="accent1">
                    <a:lumMod val="50000"/>
                  </a:schemeClr>
                </a:solidFill>
                <a:latin typeface="NikoshBAN" panose="02000000000000000000" pitchFamily="2" charset="0"/>
                <a:cs typeface="NikoshBAN" panose="02000000000000000000" pitchFamily="2" charset="0"/>
              </a:rPr>
              <a:t>ব্যাখা</a:t>
            </a:r>
            <a:r>
              <a:rPr lang="en-US" sz="3600" b="1" dirty="0" smtClean="0">
                <a:solidFill>
                  <a:schemeClr val="accent1">
                    <a:lumMod val="50000"/>
                  </a:schemeClr>
                </a:solidFill>
                <a:latin typeface="NikoshBAN" panose="02000000000000000000" pitchFamily="2" charset="0"/>
                <a:cs typeface="NikoshBAN" panose="02000000000000000000" pitchFamily="2" charset="0"/>
              </a:rPr>
              <a:t> </a:t>
            </a:r>
            <a:r>
              <a:rPr lang="en-US" sz="3600" b="1" dirty="0" err="1">
                <a:solidFill>
                  <a:schemeClr val="accent1">
                    <a:lumMod val="50000"/>
                  </a:schemeClr>
                </a:solidFill>
                <a:latin typeface="NikoshBAN" panose="02000000000000000000" pitchFamily="2" charset="0"/>
                <a:cs typeface="NikoshBAN" panose="02000000000000000000" pitchFamily="2" charset="0"/>
              </a:rPr>
              <a:t>করতে</a:t>
            </a:r>
            <a:r>
              <a:rPr lang="en-US" sz="3600" b="1" dirty="0">
                <a:solidFill>
                  <a:schemeClr val="accent1">
                    <a:lumMod val="50000"/>
                  </a:schemeClr>
                </a:solidFill>
                <a:latin typeface="NikoshBAN" panose="02000000000000000000" pitchFamily="2" charset="0"/>
                <a:cs typeface="NikoshBAN" panose="02000000000000000000" pitchFamily="2" charset="0"/>
              </a:rPr>
              <a:t> </a:t>
            </a:r>
            <a:r>
              <a:rPr lang="en-US" sz="3600" b="1" dirty="0" err="1" smtClean="0">
                <a:solidFill>
                  <a:schemeClr val="accent1">
                    <a:lumMod val="50000"/>
                  </a:schemeClr>
                </a:solidFill>
                <a:latin typeface="NikoshBAN" panose="02000000000000000000" pitchFamily="2" charset="0"/>
                <a:cs typeface="NikoshBAN" panose="02000000000000000000" pitchFamily="2" charset="0"/>
              </a:rPr>
              <a:t>পারবে</a:t>
            </a:r>
            <a:r>
              <a:rPr lang="en-US" sz="3600" b="1" dirty="0">
                <a:solidFill>
                  <a:schemeClr val="accent1">
                    <a:lumMod val="50000"/>
                  </a:schemeClr>
                </a:solidFill>
                <a:latin typeface="NikoshBAN" panose="02000000000000000000" pitchFamily="2" charset="0"/>
                <a:cs typeface="NikoshBAN" panose="02000000000000000000" pitchFamily="2" charset="0"/>
              </a:rPr>
              <a:t> </a:t>
            </a:r>
            <a:r>
              <a:rPr lang="en-US" sz="3600" b="1" dirty="0" smtClean="0">
                <a:solidFill>
                  <a:schemeClr val="accent1">
                    <a:lumMod val="50000"/>
                  </a:schemeClr>
                </a:solidFill>
                <a:latin typeface="NikoshBAN" panose="02000000000000000000" pitchFamily="2" charset="0"/>
                <a:cs typeface="NikoshBAN" panose="02000000000000000000" pitchFamily="2" charset="0"/>
              </a:rPr>
              <a:t>ও</a:t>
            </a:r>
          </a:p>
          <a:p>
            <a:pPr marL="342900" indent="-342900">
              <a:buFont typeface="Wingdings" panose="05000000000000000000" pitchFamily="2" charset="2"/>
              <a:buChar char="Ø"/>
            </a:pPr>
            <a:r>
              <a:rPr lang="en-US" sz="3600" b="1" dirty="0">
                <a:solidFill>
                  <a:schemeClr val="accent1">
                    <a:lumMod val="50000"/>
                  </a:schemeClr>
                </a:solidFill>
                <a:latin typeface="NikoshBAN" panose="02000000000000000000" pitchFamily="2" charset="0"/>
                <a:cs typeface="NikoshBAN" panose="02000000000000000000" pitchFamily="2" charset="0"/>
              </a:rPr>
              <a:t> </a:t>
            </a:r>
            <a:r>
              <a:rPr lang="en-US" sz="3600" b="1" dirty="0" smtClean="0">
                <a:solidFill>
                  <a:schemeClr val="accent1">
                    <a:lumMod val="50000"/>
                  </a:schemeClr>
                </a:solidFill>
                <a:latin typeface="NikoshBAN" panose="02000000000000000000" pitchFamily="2" charset="0"/>
                <a:cs typeface="NikoshBAN" panose="02000000000000000000" pitchFamily="2" charset="0"/>
              </a:rPr>
              <a:t> </a:t>
            </a:r>
            <a:r>
              <a:rPr lang="en-US" sz="3600" b="1" dirty="0" err="1" smtClean="0">
                <a:solidFill>
                  <a:schemeClr val="accent1">
                    <a:lumMod val="50000"/>
                  </a:schemeClr>
                </a:solidFill>
                <a:latin typeface="NikoshBAN" panose="02000000000000000000" pitchFamily="2" charset="0"/>
                <a:cs typeface="NikoshBAN" panose="02000000000000000000" pitchFamily="2" charset="0"/>
              </a:rPr>
              <a:t>ব্যক্তিজীবনে</a:t>
            </a:r>
            <a:r>
              <a:rPr lang="en-US" sz="3600" b="1" dirty="0" smtClean="0">
                <a:solidFill>
                  <a:schemeClr val="accent1">
                    <a:lumMod val="50000"/>
                  </a:schemeClr>
                </a:solidFill>
                <a:latin typeface="NikoshBAN" panose="02000000000000000000" pitchFamily="2" charset="0"/>
                <a:cs typeface="NikoshBAN" panose="02000000000000000000" pitchFamily="2" charset="0"/>
              </a:rPr>
              <a:t> </a:t>
            </a:r>
            <a:r>
              <a:rPr lang="en-US" sz="3600" b="1" dirty="0" err="1" smtClean="0">
                <a:solidFill>
                  <a:schemeClr val="accent1">
                    <a:lumMod val="50000"/>
                  </a:schemeClr>
                </a:solidFill>
                <a:latin typeface="NikoshBAN" panose="02000000000000000000" pitchFamily="2" charset="0"/>
                <a:cs typeface="NikoshBAN" panose="02000000000000000000" pitchFamily="2" charset="0"/>
              </a:rPr>
              <a:t>তথ্য</a:t>
            </a:r>
            <a:r>
              <a:rPr lang="en-US" sz="3600" b="1" dirty="0" smtClean="0">
                <a:solidFill>
                  <a:schemeClr val="accent1">
                    <a:lumMod val="50000"/>
                  </a:schemeClr>
                </a:solidFill>
                <a:latin typeface="NikoshBAN" panose="02000000000000000000" pitchFamily="2" charset="0"/>
                <a:cs typeface="NikoshBAN" panose="02000000000000000000" pitchFamily="2" charset="0"/>
              </a:rPr>
              <a:t> ও </a:t>
            </a:r>
            <a:r>
              <a:rPr lang="en-US" sz="3600" b="1" dirty="0" err="1" smtClean="0">
                <a:solidFill>
                  <a:schemeClr val="accent1">
                    <a:lumMod val="50000"/>
                  </a:schemeClr>
                </a:solidFill>
                <a:latin typeface="NikoshBAN" panose="02000000000000000000" pitchFamily="2" charset="0"/>
                <a:cs typeface="NikoshBAN" panose="02000000000000000000" pitchFamily="2" charset="0"/>
              </a:rPr>
              <a:t>যোগাযোগ</a:t>
            </a:r>
            <a:r>
              <a:rPr lang="en-US" sz="3600" b="1" dirty="0" smtClean="0">
                <a:solidFill>
                  <a:schemeClr val="accent1">
                    <a:lumMod val="50000"/>
                  </a:schemeClr>
                </a:solidFill>
                <a:latin typeface="NikoshBAN" panose="02000000000000000000" pitchFamily="2" charset="0"/>
                <a:cs typeface="NikoshBAN" panose="02000000000000000000" pitchFamily="2" charset="0"/>
              </a:rPr>
              <a:t> </a:t>
            </a:r>
            <a:r>
              <a:rPr lang="en-US" sz="3600" b="1" dirty="0" err="1" smtClean="0">
                <a:solidFill>
                  <a:schemeClr val="accent1">
                    <a:lumMod val="50000"/>
                  </a:schemeClr>
                </a:solidFill>
                <a:latin typeface="NikoshBAN" panose="02000000000000000000" pitchFamily="2" charset="0"/>
                <a:cs typeface="NikoshBAN" panose="02000000000000000000" pitchFamily="2" charset="0"/>
              </a:rPr>
              <a:t>প্রযুক্তি</a:t>
            </a:r>
            <a:r>
              <a:rPr lang="en-US" sz="3600" b="1" dirty="0" smtClean="0">
                <a:solidFill>
                  <a:schemeClr val="accent1">
                    <a:lumMod val="50000"/>
                  </a:schemeClr>
                </a:solidFill>
                <a:latin typeface="NikoshBAN" panose="02000000000000000000" pitchFamily="2" charset="0"/>
                <a:cs typeface="NikoshBAN" panose="02000000000000000000" pitchFamily="2" charset="0"/>
              </a:rPr>
              <a:t> </a:t>
            </a:r>
            <a:r>
              <a:rPr lang="en-US" sz="3600" b="1" dirty="0" err="1" smtClean="0">
                <a:solidFill>
                  <a:schemeClr val="accent1">
                    <a:lumMod val="50000"/>
                  </a:schemeClr>
                </a:solidFill>
                <a:latin typeface="NikoshBAN" panose="02000000000000000000" pitchFamily="2" charset="0"/>
                <a:cs typeface="NikoshBAN" panose="02000000000000000000" pitchFamily="2" charset="0"/>
              </a:rPr>
              <a:t>ব্যবহার</a:t>
            </a:r>
            <a:r>
              <a:rPr lang="en-US" sz="3600" b="1" dirty="0">
                <a:solidFill>
                  <a:schemeClr val="accent1">
                    <a:lumMod val="50000"/>
                  </a:schemeClr>
                </a:solidFill>
                <a:latin typeface="NikoshBAN" panose="02000000000000000000" pitchFamily="2" charset="0"/>
                <a:cs typeface="NikoshBAN" panose="02000000000000000000" pitchFamily="2" charset="0"/>
              </a:rPr>
              <a:t> </a:t>
            </a:r>
            <a:r>
              <a:rPr lang="en-US" sz="3600" b="1" dirty="0" err="1" smtClean="0">
                <a:solidFill>
                  <a:schemeClr val="accent1">
                    <a:lumMod val="50000"/>
                  </a:schemeClr>
                </a:solidFill>
                <a:latin typeface="NikoshBAN" panose="02000000000000000000" pitchFamily="2" charset="0"/>
                <a:cs typeface="NikoshBAN" panose="02000000000000000000" pitchFamily="2" charset="0"/>
              </a:rPr>
              <a:t>করতে</a:t>
            </a:r>
            <a:r>
              <a:rPr lang="en-US" sz="3600" b="1" dirty="0" smtClean="0">
                <a:solidFill>
                  <a:schemeClr val="accent1">
                    <a:lumMod val="50000"/>
                  </a:schemeClr>
                </a:solidFill>
                <a:latin typeface="NikoshBAN" panose="02000000000000000000" pitchFamily="2" charset="0"/>
                <a:cs typeface="NikoshBAN" panose="02000000000000000000" pitchFamily="2" charset="0"/>
              </a:rPr>
              <a:t> </a:t>
            </a:r>
            <a:r>
              <a:rPr lang="en-US" sz="3600" b="1" dirty="0" err="1" smtClean="0">
                <a:solidFill>
                  <a:schemeClr val="accent1">
                    <a:lumMod val="50000"/>
                  </a:schemeClr>
                </a:solidFill>
                <a:latin typeface="NikoshBAN" panose="02000000000000000000" pitchFamily="2" charset="0"/>
                <a:cs typeface="NikoshBAN" panose="02000000000000000000" pitchFamily="2" charset="0"/>
              </a:rPr>
              <a:t>পারবে</a:t>
            </a:r>
            <a:r>
              <a:rPr lang="en-US" sz="3600" b="1" dirty="0" smtClean="0">
                <a:solidFill>
                  <a:schemeClr val="accent1">
                    <a:lumMod val="50000"/>
                  </a:schemeClr>
                </a:solidFill>
                <a:latin typeface="NikoshBAN" panose="02000000000000000000" pitchFamily="2" charset="0"/>
                <a:cs typeface="NikoshBAN" panose="02000000000000000000" pitchFamily="2" charset="0"/>
              </a:rPr>
              <a:t> ।  </a:t>
            </a:r>
            <a:endParaRPr lang="en-US" sz="3600" b="1" dirty="0">
              <a:solidFill>
                <a:schemeClr val="accent1">
                  <a:lumMod val="50000"/>
                </a:schemeClr>
              </a:solidFill>
              <a:latin typeface="NikoshBAN" panose="02000000000000000000" pitchFamily="2" charset="0"/>
              <a:cs typeface="NikoshBAN" panose="02000000000000000000" pitchFamily="2" charset="0"/>
            </a:endParaRPr>
          </a:p>
          <a:p>
            <a:r>
              <a:rPr lang="en-US" sz="3600" b="1" dirty="0" smtClean="0">
                <a:solidFill>
                  <a:schemeClr val="accent1">
                    <a:lumMod val="50000"/>
                  </a:schemeClr>
                </a:solidFill>
                <a:latin typeface="NikoshBAN" panose="02000000000000000000" pitchFamily="2" charset="0"/>
                <a:cs typeface="NikoshBAN" panose="02000000000000000000" pitchFamily="2" charset="0"/>
              </a:rPr>
              <a:t>  </a:t>
            </a:r>
            <a:endParaRPr lang="en-US" sz="3600" b="1" dirty="0">
              <a:solidFill>
                <a:schemeClr val="accent1">
                  <a:lumMod val="5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4498062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strVal val="#ppt_w+.3"/>
                                          </p:val>
                                        </p:tav>
                                        <p:tav tm="100000">
                                          <p:val>
                                            <p:strVal val="#ppt_w"/>
                                          </p:val>
                                        </p:tav>
                                      </p:tavLst>
                                    </p:anim>
                                    <p:anim calcmode="lin" valueType="num">
                                      <p:cBhvr>
                                        <p:cTn id="16" dur="1000" fill="hold"/>
                                        <p:tgtEl>
                                          <p:spTgt spid="3"/>
                                        </p:tgtEl>
                                        <p:attrNameLst>
                                          <p:attrName>ppt_h</p:attrName>
                                        </p:attrNameLst>
                                      </p:cBhvr>
                                      <p:tavLst>
                                        <p:tav tm="0">
                                          <p:val>
                                            <p:strVal val="#ppt_h"/>
                                          </p:val>
                                        </p:tav>
                                        <p:tav tm="100000">
                                          <p:val>
                                            <p:strVal val="#ppt_h"/>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76994" y="2599509"/>
            <a:ext cx="2011680" cy="369332"/>
          </a:xfrm>
          <a:prstGeom prst="rect">
            <a:avLst/>
          </a:prstGeom>
          <a:noFill/>
        </p:spPr>
        <p:txBody>
          <a:bodyPr wrap="square" rtlCol="0">
            <a:spAutoFit/>
          </a:bodyPr>
          <a:lstStyle/>
          <a:p>
            <a:endParaRPr lang="en-US"/>
          </a:p>
        </p:txBody>
      </p:sp>
      <p:sp>
        <p:nvSpPr>
          <p:cNvPr id="3" name="TextBox 2"/>
          <p:cNvSpPr txBox="1"/>
          <p:nvPr/>
        </p:nvSpPr>
        <p:spPr>
          <a:xfrm>
            <a:off x="117568" y="3594072"/>
            <a:ext cx="11939450" cy="310854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fontAlgn="base"/>
            <a:r>
              <a:rPr lang="as-IN" sz="2800" b="1" dirty="0">
                <a:solidFill>
                  <a:schemeClr val="accent1">
                    <a:lumMod val="50000"/>
                  </a:schemeClr>
                </a:solidFill>
                <a:latin typeface="NikoshBAN" panose="02000000000000000000" pitchFamily="2" charset="0"/>
                <a:cs typeface="NikoshBAN" panose="02000000000000000000" pitchFamily="2" charset="0"/>
              </a:rPr>
              <a:t>পৃথিবীতে কত নতুন নতুন প্রযুক্তির জন্ম হচ্ছে,আমরা হয়তো তার সবগুলোর কথা জানতেও পারি না। তাই সেগুলো হয়তো আমাদের জীবনে কোন প্রভাব ফেলতে পারে না। কিন্ত তথ্য ও যোগাযোগ প্রযুক্তি এমন একটি প্রযুক্তি যে এটি আমাদের সবার জীবনেই কোনো না কোনোভাবে প্রভাব ফেলেছে। পৃথিবীতে মনে </a:t>
            </a:r>
            <a:r>
              <a:rPr lang="as-IN" sz="2800" b="1" dirty="0" smtClean="0">
                <a:solidFill>
                  <a:schemeClr val="accent1">
                    <a:lumMod val="50000"/>
                  </a:schemeClr>
                </a:solidFill>
                <a:latin typeface="NikoshBAN" panose="02000000000000000000" pitchFamily="2" charset="0"/>
                <a:cs typeface="NikoshBAN" panose="02000000000000000000" pitchFamily="2" charset="0"/>
              </a:rPr>
              <a:t>হ</a:t>
            </a:r>
            <a:r>
              <a:rPr lang="en-US" sz="2800" b="1" dirty="0">
                <a:solidFill>
                  <a:schemeClr val="accent1">
                    <a:lumMod val="50000"/>
                  </a:schemeClr>
                </a:solidFill>
                <a:latin typeface="NikoshBAN" panose="02000000000000000000" pitchFamily="2" charset="0"/>
                <a:cs typeface="NikoshBAN" panose="02000000000000000000" pitchFamily="2" charset="0"/>
              </a:rPr>
              <a:t>য়</a:t>
            </a:r>
            <a:r>
              <a:rPr lang="as-IN" sz="2800" b="1" dirty="0" smtClean="0">
                <a:solidFill>
                  <a:schemeClr val="accent1">
                    <a:lumMod val="50000"/>
                  </a:schemeClr>
                </a:solidFill>
                <a:latin typeface="NikoshBAN" panose="02000000000000000000" pitchFamily="2" charset="0"/>
                <a:cs typeface="NikoshBAN" panose="02000000000000000000" pitchFamily="2" charset="0"/>
              </a:rPr>
              <a:t> </a:t>
            </a:r>
            <a:r>
              <a:rPr lang="as-IN" sz="2800" b="1" dirty="0">
                <a:solidFill>
                  <a:schemeClr val="accent1">
                    <a:lumMod val="50000"/>
                  </a:schemeClr>
                </a:solidFill>
                <a:latin typeface="NikoshBAN" panose="02000000000000000000" pitchFamily="2" charset="0"/>
                <a:cs typeface="NikoshBAN" panose="02000000000000000000" pitchFamily="2" charset="0"/>
              </a:rPr>
              <a:t>একজন মানুষকেও খুঁজে </a:t>
            </a:r>
            <a:r>
              <a:rPr lang="as-IN" sz="2800" b="1" dirty="0" smtClean="0">
                <a:solidFill>
                  <a:schemeClr val="accent1">
                    <a:lumMod val="50000"/>
                  </a:schemeClr>
                </a:solidFill>
                <a:latin typeface="NikoshBAN" panose="02000000000000000000" pitchFamily="2" charset="0"/>
                <a:cs typeface="NikoshBAN" panose="02000000000000000000" pitchFamily="2" charset="0"/>
              </a:rPr>
              <a:t>পাও</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য়া</a:t>
            </a:r>
            <a:r>
              <a:rPr lang="as-IN" sz="2800" b="1" dirty="0" smtClean="0">
                <a:solidFill>
                  <a:schemeClr val="accent1">
                    <a:lumMod val="50000"/>
                  </a:schemeClr>
                </a:solidFill>
                <a:latin typeface="NikoshBAN" panose="02000000000000000000" pitchFamily="2" charset="0"/>
                <a:cs typeface="NikoshBAN" panose="02000000000000000000" pitchFamily="2" charset="0"/>
              </a:rPr>
              <a:t> </a:t>
            </a:r>
            <a:r>
              <a:rPr lang="as-IN" sz="2800" b="1" dirty="0">
                <a:solidFill>
                  <a:schemeClr val="accent1">
                    <a:lumMod val="50000"/>
                  </a:schemeClr>
                </a:solidFill>
                <a:latin typeface="NikoshBAN" panose="02000000000000000000" pitchFamily="2" charset="0"/>
                <a:cs typeface="NikoshBAN" panose="02000000000000000000" pitchFamily="2" charset="0"/>
              </a:rPr>
              <a:t>যাবে না, যে কোনো না কোনোভাবে এ প্রযুক্তি ব্যবহার করেনি কিংবা তার জীবনে তথ্য ও যোগাযোগ প্রযুক্তি কোনো না কোনো পরিনর্তন আনে নি।</a:t>
            </a:r>
          </a:p>
          <a:p>
            <a:pPr algn="just" fontAlgn="base"/>
            <a:r>
              <a:rPr lang="as-IN" sz="2800" b="1" dirty="0">
                <a:solidFill>
                  <a:schemeClr val="accent1">
                    <a:lumMod val="50000"/>
                  </a:schemeClr>
                </a:solidFill>
                <a:latin typeface="NikoshBAN" panose="02000000000000000000" pitchFamily="2" charset="0"/>
                <a:cs typeface="NikoshBAN" panose="02000000000000000000" pitchFamily="2" charset="0"/>
              </a:rPr>
              <a:t>দৈনন্দিন জীবনে আমরা প্রতি মুহূর্তে তথ্য ও যোগাযোগ প্রযুক্তিকে ব্যবহার করি। এ প্রযুক্তি ব্যবহারে আমরা এত অভ্যস্ত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হয়ে</a:t>
            </a:r>
            <a:r>
              <a:rPr lang="as-IN" sz="2800" b="1" dirty="0" smtClean="0">
                <a:solidFill>
                  <a:schemeClr val="accent1">
                    <a:lumMod val="50000"/>
                  </a:schemeClr>
                </a:solidFill>
                <a:latin typeface="NikoshBAN" panose="02000000000000000000" pitchFamily="2" charset="0"/>
                <a:cs typeface="NikoshBAN" panose="02000000000000000000" pitchFamily="2" charset="0"/>
              </a:rPr>
              <a:t> </a:t>
            </a:r>
            <a:r>
              <a:rPr lang="as-IN" sz="2800" b="1" dirty="0">
                <a:solidFill>
                  <a:schemeClr val="accent1">
                    <a:lumMod val="50000"/>
                  </a:schemeClr>
                </a:solidFill>
                <a:latin typeface="NikoshBAN" panose="02000000000000000000" pitchFamily="2" charset="0"/>
                <a:cs typeface="NikoshBAN" panose="02000000000000000000" pitchFamily="2" charset="0"/>
              </a:rPr>
              <a:t>গেছি যে অনেক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সময়</a:t>
            </a:r>
            <a:r>
              <a:rPr lang="as-IN" sz="2800" b="1" dirty="0" smtClean="0">
                <a:solidFill>
                  <a:schemeClr val="accent1">
                    <a:lumMod val="50000"/>
                  </a:schemeClr>
                </a:solidFill>
                <a:latin typeface="NikoshBAN" panose="02000000000000000000" pitchFamily="2" charset="0"/>
                <a:cs typeface="NikoshBAN" panose="02000000000000000000" pitchFamily="2" charset="0"/>
              </a:rPr>
              <a:t> বিষ</a:t>
            </a:r>
            <a:r>
              <a:rPr lang="en-US" sz="2800" b="1" dirty="0" smtClean="0">
                <a:solidFill>
                  <a:schemeClr val="accent1">
                    <a:lumMod val="50000"/>
                  </a:schemeClr>
                </a:solidFill>
                <a:latin typeface="NikoshBAN" panose="02000000000000000000" pitchFamily="2" charset="0"/>
                <a:cs typeface="NikoshBAN" panose="02000000000000000000" pitchFamily="2" charset="0"/>
              </a:rPr>
              <a:t>য়</a:t>
            </a:r>
            <a:r>
              <a:rPr lang="as-IN" sz="2800" b="1" dirty="0" smtClean="0">
                <a:solidFill>
                  <a:schemeClr val="accent1">
                    <a:lumMod val="50000"/>
                  </a:schemeClr>
                </a:solidFill>
                <a:latin typeface="NikoshBAN" panose="02000000000000000000" pitchFamily="2" charset="0"/>
                <a:cs typeface="NikoshBAN" panose="02000000000000000000" pitchFamily="2" charset="0"/>
              </a:rPr>
              <a:t>টা </a:t>
            </a:r>
            <a:r>
              <a:rPr lang="as-IN" sz="2800" b="1" dirty="0">
                <a:solidFill>
                  <a:schemeClr val="accent1">
                    <a:lumMod val="50000"/>
                  </a:schemeClr>
                </a:solidFill>
                <a:latin typeface="NikoshBAN" panose="02000000000000000000" pitchFamily="2" charset="0"/>
                <a:cs typeface="NikoshBAN" panose="02000000000000000000" pitchFamily="2" charset="0"/>
              </a:rPr>
              <a:t>আমরা লক্ষ পর্যন্ত করি না</a:t>
            </a:r>
            <a:r>
              <a:rPr lang="as-IN" sz="2800" b="1" dirty="0" smtClean="0">
                <a:solidFill>
                  <a:schemeClr val="accent1">
                    <a:lumMod val="50000"/>
                  </a:schemeClr>
                </a:solidFill>
                <a:latin typeface="NikoshBAN" panose="02000000000000000000" pitchFamily="2" charset="0"/>
                <a:cs typeface="NikoshBAN" panose="02000000000000000000" pitchFamily="2" charset="0"/>
              </a:rPr>
              <a:t>।</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endParaRPr lang="as-IN" sz="2800" b="1" dirty="0">
              <a:solidFill>
                <a:schemeClr val="accent1">
                  <a:lumMod val="50000"/>
                </a:schemeClr>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4927" y="274320"/>
            <a:ext cx="7916090" cy="306977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6332191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7829" y="3788229"/>
            <a:ext cx="10698480" cy="255454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fontAlgn="base"/>
            <a:r>
              <a:rPr lang="as-IN" sz="3200" b="1" dirty="0">
                <a:solidFill>
                  <a:schemeClr val="accent1">
                    <a:lumMod val="50000"/>
                  </a:schemeClr>
                </a:solidFill>
                <a:latin typeface="NikoshBAN" panose="02000000000000000000" pitchFamily="2" charset="0"/>
                <a:cs typeface="NikoshBAN" panose="02000000000000000000" pitchFamily="2" charset="0"/>
              </a:rPr>
              <a:t>ব্যক্তিগত যোগাযোগ :</a:t>
            </a:r>
          </a:p>
          <a:p>
            <a:pPr algn="just" fontAlgn="base"/>
            <a:r>
              <a:rPr lang="as-IN" sz="3200" b="1" dirty="0">
                <a:solidFill>
                  <a:schemeClr val="accent1">
                    <a:lumMod val="50000"/>
                  </a:schemeClr>
                </a:solidFill>
                <a:latin typeface="NikoshBAN" panose="02000000000000000000" pitchFamily="2" charset="0"/>
                <a:cs typeface="NikoshBAN" panose="02000000000000000000" pitchFamily="2" charset="0"/>
              </a:rPr>
              <a:t>তথ্য প্রযুক্তির ব্যবহারে প্রথম উদাহরণ হতে পারে ব্যক্তিগত যোগাযোগ। মোবাইল টেলিফোনে, যে কেউ এখন ইচ্ছে করলে অন্য একজনের সাথে যোগাযোগ করতে পারে। কোনো মানুষের সাথে টলিফোনে যোগাযোগা করতে পারার কারনে আমাদের জীবনের মান এখন অনেক বেড়ে গিয়েছে।</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829" y="666205"/>
            <a:ext cx="5218611" cy="275626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6926" y="666205"/>
            <a:ext cx="4859383" cy="275626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359192002"/>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817" y="3553097"/>
            <a:ext cx="11730445" cy="310854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fontAlgn="base"/>
            <a:r>
              <a:rPr lang="as-IN" sz="2800" b="1" dirty="0">
                <a:solidFill>
                  <a:schemeClr val="accent1">
                    <a:lumMod val="50000"/>
                  </a:schemeClr>
                </a:solidFill>
                <a:latin typeface="NikoshBAN" panose="02000000000000000000" pitchFamily="2" charset="0"/>
                <a:cs typeface="NikoshBAN" panose="02000000000000000000" pitchFamily="2" charset="0"/>
              </a:rPr>
              <a:t>বিনোদন :</a:t>
            </a:r>
          </a:p>
          <a:p>
            <a:pPr algn="just" fontAlgn="base"/>
            <a:r>
              <a:rPr lang="as-IN" sz="2800" b="1" dirty="0">
                <a:solidFill>
                  <a:schemeClr val="accent1">
                    <a:lumMod val="50000"/>
                  </a:schemeClr>
                </a:solidFill>
                <a:latin typeface="NikoshBAN" panose="02000000000000000000" pitchFamily="2" charset="0"/>
                <a:cs typeface="NikoshBAN" panose="02000000000000000000" pitchFamily="2" charset="0"/>
              </a:rPr>
              <a:t>তথ্য ও যোগাযোগ প্রযুক্তি দিয়ে আমরা যে শুধু কাজ করতে পারি তা </a:t>
            </a:r>
            <a:r>
              <a:rPr lang="as-IN" sz="2800" b="1" dirty="0" smtClean="0">
                <a:solidFill>
                  <a:schemeClr val="accent1">
                    <a:lumMod val="50000"/>
                  </a:schemeClr>
                </a:solidFill>
                <a:latin typeface="NikoshBAN" panose="02000000000000000000" pitchFamily="2" charset="0"/>
                <a:cs typeface="NikoshBAN" panose="02000000000000000000" pitchFamily="2" charset="0"/>
              </a:rPr>
              <a:t>ন</a:t>
            </a:r>
            <a:r>
              <a:rPr lang="en-US" sz="2800" b="1" dirty="0" smtClean="0">
                <a:solidFill>
                  <a:schemeClr val="accent1">
                    <a:lumMod val="50000"/>
                  </a:schemeClr>
                </a:solidFill>
                <a:latin typeface="NikoshBAN" panose="02000000000000000000" pitchFamily="2" charset="0"/>
                <a:cs typeface="NikoshBAN" panose="02000000000000000000" pitchFamily="2" charset="0"/>
              </a:rPr>
              <a:t>য় </a:t>
            </a:r>
            <a:r>
              <a:rPr lang="as-IN" sz="2800" b="1" dirty="0" smtClean="0">
                <a:solidFill>
                  <a:schemeClr val="accent1">
                    <a:lumMod val="50000"/>
                  </a:schemeClr>
                </a:solidFill>
                <a:latin typeface="NikoshBAN" panose="02000000000000000000" pitchFamily="2" charset="0"/>
                <a:cs typeface="NikoshBAN" panose="02000000000000000000" pitchFamily="2" charset="0"/>
              </a:rPr>
              <a:t>– </a:t>
            </a:r>
            <a:r>
              <a:rPr lang="as-IN" sz="2800" b="1" dirty="0">
                <a:solidFill>
                  <a:schemeClr val="accent1">
                    <a:lumMod val="50000"/>
                  </a:schemeClr>
                </a:solidFill>
                <a:latin typeface="NikoshBAN" panose="02000000000000000000" pitchFamily="2" charset="0"/>
                <a:cs typeface="NikoshBAN" panose="02000000000000000000" pitchFamily="2" charset="0"/>
              </a:rPr>
              <a:t>এটা এখন বিনোদনেরও চমৎকার মাধ্যম </a:t>
            </a:r>
            <a:r>
              <a:rPr lang="as-IN" sz="2800" b="1" dirty="0" smtClean="0">
                <a:solidFill>
                  <a:schemeClr val="accent1">
                    <a:lumMod val="50000"/>
                  </a:schemeClr>
                </a:solidFill>
                <a:latin typeface="NikoshBAN" panose="02000000000000000000" pitchFamily="2" charset="0"/>
                <a:cs typeface="NikoshBAN" panose="02000000000000000000" pitchFamily="2" charset="0"/>
              </a:rPr>
              <a:t>হ</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য়ে</a:t>
            </a:r>
            <a:r>
              <a:rPr lang="as-IN" sz="2800" b="1" dirty="0" smtClean="0">
                <a:solidFill>
                  <a:schemeClr val="accent1">
                    <a:lumMod val="50000"/>
                  </a:schemeClr>
                </a:solidFill>
                <a:latin typeface="NikoshBAN" panose="02000000000000000000" pitchFamily="2" charset="0"/>
                <a:cs typeface="NikoshBAN" panose="02000000000000000000" pitchFamily="2" charset="0"/>
              </a:rPr>
              <a:t> দঁড়িয</a:t>
            </a:r>
            <a:r>
              <a:rPr lang="en-US" sz="2800" b="1" dirty="0" smtClean="0">
                <a:solidFill>
                  <a:schemeClr val="accent1">
                    <a:lumMod val="50000"/>
                  </a:schemeClr>
                </a:solidFill>
                <a:latin typeface="NikoshBAN" panose="02000000000000000000" pitchFamily="2" charset="0"/>
                <a:cs typeface="NikoshBAN" panose="02000000000000000000" pitchFamily="2" charset="0"/>
              </a:rPr>
              <a:t>ে</a:t>
            </a:r>
            <a:r>
              <a:rPr lang="as-IN" sz="2800" b="1" dirty="0" smtClean="0">
                <a:solidFill>
                  <a:schemeClr val="accent1">
                    <a:lumMod val="50000"/>
                  </a:schemeClr>
                </a:solidFill>
                <a:latin typeface="NikoshBAN" panose="02000000000000000000" pitchFamily="2" charset="0"/>
                <a:cs typeface="NikoshBAN" panose="02000000000000000000" pitchFamily="2" charset="0"/>
              </a:rPr>
              <a:t>ছে</a:t>
            </a:r>
            <a:r>
              <a:rPr lang="as-IN" sz="2800" b="1" dirty="0">
                <a:solidFill>
                  <a:schemeClr val="accent1">
                    <a:lumMod val="50000"/>
                  </a:schemeClr>
                </a:solidFill>
                <a:latin typeface="NikoshBAN" panose="02000000000000000000" pitchFamily="2" charset="0"/>
                <a:cs typeface="NikoshBAN" panose="02000000000000000000" pitchFamily="2" charset="0"/>
              </a:rPr>
              <a:t>। আগে গান শোনার জন্যে মানুষকে আলাদাভাবে কোনো একটা যন্ত্র কিনতে হতো – এখন মোবাইল টেলিফোনেই সে গান </a:t>
            </a:r>
            <a:r>
              <a:rPr lang="as-IN" sz="2800" b="1" dirty="0" smtClean="0">
                <a:solidFill>
                  <a:schemeClr val="accent1">
                    <a:lumMod val="50000"/>
                  </a:schemeClr>
                </a:solidFill>
                <a:latin typeface="NikoshBAN" panose="02000000000000000000" pitchFamily="2" charset="0"/>
                <a:cs typeface="NikoshBAN" panose="02000000000000000000" pitchFamily="2" charset="0"/>
              </a:rPr>
              <a:t>শুনতে</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as-IN" sz="2800" b="1" dirty="0" smtClean="0">
                <a:solidFill>
                  <a:schemeClr val="accent1">
                    <a:lumMod val="50000"/>
                  </a:schemeClr>
                </a:solidFill>
                <a:latin typeface="NikoshBAN" panose="02000000000000000000" pitchFamily="2" charset="0"/>
                <a:cs typeface="NikoshBAN" panose="02000000000000000000" pitchFamily="2" charset="0"/>
              </a:rPr>
              <a:t>পারে</a:t>
            </a:r>
            <a:r>
              <a:rPr lang="as-IN" sz="2800" b="1" dirty="0">
                <a:solidFill>
                  <a:schemeClr val="accent1">
                    <a:lumMod val="50000"/>
                  </a:schemeClr>
                </a:solidFill>
                <a:latin typeface="NikoshBAN" panose="02000000000000000000" pitchFamily="2" charset="0"/>
                <a:cs typeface="NikoshBAN" panose="02000000000000000000" pitchFamily="2" charset="0"/>
              </a:rPr>
              <a:t>। একটা </a:t>
            </a:r>
            <a:r>
              <a:rPr lang="as-IN" sz="2800" b="1" dirty="0" smtClean="0">
                <a:solidFill>
                  <a:schemeClr val="accent1">
                    <a:lumMod val="50000"/>
                  </a:schemeClr>
                </a:solidFill>
                <a:latin typeface="NikoshBAN" panose="02000000000000000000" pitchFamily="2" charset="0"/>
                <a:cs typeface="NikoshBAN" panose="02000000000000000000" pitchFamily="2" charset="0"/>
              </a:rPr>
              <a:t>সম</a:t>
            </a:r>
            <a:r>
              <a:rPr lang="en-US" sz="2800" b="1" dirty="0">
                <a:solidFill>
                  <a:schemeClr val="accent1">
                    <a:lumMod val="50000"/>
                  </a:schemeClr>
                </a:solidFill>
                <a:latin typeface="NikoshBAN" panose="02000000000000000000" pitchFamily="2" charset="0"/>
                <a:cs typeface="NikoshBAN" panose="02000000000000000000" pitchFamily="2" charset="0"/>
              </a:rPr>
              <a:t>য়</a:t>
            </a:r>
            <a:r>
              <a:rPr lang="as-IN" sz="2800" b="1" dirty="0" smtClean="0">
                <a:solidFill>
                  <a:schemeClr val="accent1">
                    <a:lumMod val="50000"/>
                  </a:schemeClr>
                </a:solidFill>
                <a:latin typeface="NikoshBAN" panose="02000000000000000000" pitchFamily="2" charset="0"/>
                <a:cs typeface="NikoshBAN" panose="02000000000000000000" pitchFamily="2" charset="0"/>
              </a:rPr>
              <a:t> </a:t>
            </a:r>
            <a:r>
              <a:rPr lang="as-IN" sz="2800" b="1" dirty="0">
                <a:solidFill>
                  <a:schemeClr val="accent1">
                    <a:lumMod val="50000"/>
                  </a:schemeClr>
                </a:solidFill>
                <a:latin typeface="NikoshBAN" panose="02000000000000000000" pitchFamily="2" charset="0"/>
                <a:cs typeface="NikoshBAN" panose="02000000000000000000" pitchFamily="2" charset="0"/>
              </a:rPr>
              <a:t>ক্যামরা ছিল শুধু ধনীদের ব্যবহারের </a:t>
            </a:r>
            <a:r>
              <a:rPr lang="as-IN" sz="2800" b="1" dirty="0" smtClean="0">
                <a:solidFill>
                  <a:schemeClr val="accent1">
                    <a:lumMod val="50000"/>
                  </a:schemeClr>
                </a:solidFill>
                <a:latin typeface="NikoshBAN" panose="02000000000000000000" pitchFamily="2" charset="0"/>
                <a:cs typeface="NikoshBAN" panose="02000000000000000000" pitchFamily="2" charset="0"/>
              </a:rPr>
              <a:t>বিষ</a:t>
            </a:r>
            <a:r>
              <a:rPr lang="en-US" sz="2800" b="1" dirty="0">
                <a:solidFill>
                  <a:schemeClr val="accent1">
                    <a:lumMod val="50000"/>
                  </a:schemeClr>
                </a:solidFill>
                <a:latin typeface="NikoshBAN" panose="02000000000000000000" pitchFamily="2" charset="0"/>
                <a:cs typeface="NikoshBAN" panose="02000000000000000000" pitchFamily="2" charset="0"/>
              </a:rPr>
              <a:t>য়</a:t>
            </a:r>
            <a:r>
              <a:rPr lang="as-IN" sz="2800" b="1" dirty="0" smtClean="0">
                <a:solidFill>
                  <a:schemeClr val="accent1">
                    <a:lumMod val="50000"/>
                  </a:schemeClr>
                </a:solidFill>
                <a:latin typeface="NikoshBAN" panose="02000000000000000000" pitchFamily="2" charset="0"/>
                <a:cs typeface="NikoshBAN" panose="02000000000000000000" pitchFamily="2" charset="0"/>
              </a:rPr>
              <a:t> </a:t>
            </a:r>
            <a:r>
              <a:rPr lang="as-IN" sz="2800" b="1" dirty="0">
                <a:solidFill>
                  <a:schemeClr val="accent1">
                    <a:lumMod val="50000"/>
                  </a:schemeClr>
                </a:solidFill>
                <a:latin typeface="NikoshBAN" panose="02000000000000000000" pitchFamily="2" charset="0"/>
                <a:cs typeface="NikoshBAN" panose="02000000000000000000" pitchFamily="2" charset="0"/>
              </a:rPr>
              <a:t>– এখন সাধরণ মোবাইলফোন </a:t>
            </a:r>
            <a:r>
              <a:rPr lang="as-IN" sz="2800" b="1" dirty="0" smtClean="0">
                <a:solidFill>
                  <a:schemeClr val="accent1">
                    <a:lumMod val="50000"/>
                  </a:schemeClr>
                </a:solidFill>
                <a:latin typeface="NikoshBAN" panose="02000000000000000000" pitchFamily="2" charset="0"/>
                <a:cs typeface="NikoshBAN" panose="02000000000000000000" pitchFamily="2" charset="0"/>
              </a:rPr>
              <a:t>দি</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য়ে</a:t>
            </a:r>
            <a:r>
              <a:rPr lang="as-IN" sz="2800" b="1" dirty="0" smtClean="0">
                <a:solidFill>
                  <a:schemeClr val="accent1">
                    <a:lumMod val="50000"/>
                  </a:schemeClr>
                </a:solidFill>
                <a:latin typeface="NikoshBAN" panose="02000000000000000000" pitchFamily="2" charset="0"/>
                <a:cs typeface="NikoshBAN" panose="02000000000000000000" pitchFamily="2" charset="0"/>
              </a:rPr>
              <a:t>ই </a:t>
            </a:r>
            <a:r>
              <a:rPr lang="as-IN" sz="2800" b="1" dirty="0">
                <a:solidFill>
                  <a:schemeClr val="accent1">
                    <a:lumMod val="50000"/>
                  </a:schemeClr>
                </a:solidFill>
                <a:latin typeface="NikoshBAN" panose="02000000000000000000" pitchFamily="2" charset="0"/>
                <a:cs typeface="NikoshBAN" panose="02000000000000000000" pitchFamily="2" charset="0"/>
              </a:rPr>
              <a:t>যে কোনো মানুষ ছবি তুলতে পারে</a:t>
            </a:r>
            <a:r>
              <a:rPr lang="as-IN" sz="2800" b="1" dirty="0" smtClean="0">
                <a:solidFill>
                  <a:schemeClr val="accent1">
                    <a:lumMod val="50000"/>
                  </a:schemeClr>
                </a:solidFill>
                <a:latin typeface="NikoshBAN" panose="02000000000000000000" pitchFamily="2" charset="0"/>
                <a:cs typeface="NikoshBAN" panose="02000000000000000000" pitchFamily="2" charset="0"/>
              </a:rPr>
              <a:t>।</a:t>
            </a:r>
            <a:r>
              <a:rPr lang="en-US" sz="2800" b="1" dirty="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ডেস্কটপ</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থেকে</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ল্যাপটপ</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ল্যাপটপ</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থেকে</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নোটবুক,নোটবুক</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থেকে</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স্মার্ট</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ফোন</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অর্থা</a:t>
            </a:r>
            <a:r>
              <a:rPr lang="en-US" sz="2800" b="1" dirty="0" smtClean="0">
                <a:solidFill>
                  <a:schemeClr val="accent1">
                    <a:lumMod val="50000"/>
                  </a:schemeClr>
                </a:solidFill>
                <a:latin typeface="NikoshBAN" panose="02000000000000000000" pitchFamily="2" charset="0"/>
                <a:cs typeface="NikoshBAN" panose="02000000000000000000" pitchFamily="2" charset="0"/>
              </a:rPr>
              <a:t>ৎ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আমাদের</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হাতে</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এমন</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একটা</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যন্ত্র</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চলে</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আসছে</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যেটা</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দিয়া</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আমরা</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অসংখ্য</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কাজ</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করতে</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r>
              <a:rPr lang="en-US" sz="2800" b="1" dirty="0" err="1" smtClean="0">
                <a:solidFill>
                  <a:schemeClr val="accent1">
                    <a:lumMod val="50000"/>
                  </a:schemeClr>
                </a:solidFill>
                <a:latin typeface="NikoshBAN" panose="02000000000000000000" pitchFamily="2" charset="0"/>
                <a:cs typeface="NikoshBAN" panose="02000000000000000000" pitchFamily="2" charset="0"/>
              </a:rPr>
              <a:t>পারব</a:t>
            </a:r>
            <a:r>
              <a:rPr lang="en-US" sz="2800" b="1" dirty="0" smtClean="0">
                <a:solidFill>
                  <a:schemeClr val="accent1">
                    <a:lumMod val="50000"/>
                  </a:schemeClr>
                </a:solidFill>
                <a:latin typeface="NikoshBAN" panose="02000000000000000000" pitchFamily="2" charset="0"/>
                <a:cs typeface="NikoshBAN" panose="02000000000000000000" pitchFamily="2" charset="0"/>
              </a:rPr>
              <a:t>। </a:t>
            </a:r>
            <a:endParaRPr lang="as-IN" sz="2800" b="1" dirty="0">
              <a:solidFill>
                <a:schemeClr val="accent1">
                  <a:lumMod val="50000"/>
                </a:schemeClr>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902" y="692332"/>
            <a:ext cx="4551678" cy="256031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9542" y="692331"/>
            <a:ext cx="4715691" cy="256031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84663754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1257" y="3226526"/>
            <a:ext cx="11730445" cy="35394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fontAlgn="base"/>
            <a:r>
              <a:rPr lang="as-IN" sz="2800" dirty="0">
                <a:solidFill>
                  <a:schemeClr val="accent1">
                    <a:lumMod val="50000"/>
                  </a:schemeClr>
                </a:solidFill>
                <a:latin typeface="NikoshBAN" panose="02000000000000000000" pitchFamily="2" charset="0"/>
                <a:cs typeface="NikoshBAN" panose="02000000000000000000" pitchFamily="2" charset="0"/>
              </a:rPr>
              <a:t>জিপিএস :</a:t>
            </a:r>
          </a:p>
          <a:p>
            <a:pPr algn="just" fontAlgn="base"/>
            <a:r>
              <a:rPr lang="en-US" sz="2800" dirty="0">
                <a:solidFill>
                  <a:schemeClr val="accent1">
                    <a:lumMod val="50000"/>
                  </a:schemeClr>
                </a:solidFill>
                <a:latin typeface="NikoshBAN" panose="02000000000000000000" pitchFamily="2" charset="0"/>
                <a:cs typeface="NikoshBAN" panose="02000000000000000000" pitchFamily="2" charset="0"/>
              </a:rPr>
              <a:t>GPS </a:t>
            </a:r>
            <a:r>
              <a:rPr lang="as-IN" sz="2800" dirty="0">
                <a:solidFill>
                  <a:schemeClr val="accent1">
                    <a:lumMod val="50000"/>
                  </a:schemeClr>
                </a:solidFill>
                <a:latin typeface="NikoshBAN" panose="02000000000000000000" pitchFamily="2" charset="0"/>
                <a:cs typeface="NikoshBAN" panose="02000000000000000000" pitchFamily="2" charset="0"/>
              </a:rPr>
              <a:t>এর পূর্ণ নাম </a:t>
            </a:r>
            <a:r>
              <a:rPr lang="en-US" sz="2800" dirty="0">
                <a:solidFill>
                  <a:schemeClr val="accent1">
                    <a:lumMod val="50000"/>
                  </a:schemeClr>
                </a:solidFill>
                <a:latin typeface="NikoshBAN" panose="02000000000000000000" pitchFamily="2" charset="0"/>
                <a:cs typeface="NikoshBAN" panose="02000000000000000000" pitchFamily="2" charset="0"/>
              </a:rPr>
              <a:t>Global Positioning system. </a:t>
            </a:r>
            <a:r>
              <a:rPr lang="as-IN" sz="2800" dirty="0">
                <a:solidFill>
                  <a:schemeClr val="accent1">
                    <a:lumMod val="50000"/>
                  </a:schemeClr>
                </a:solidFill>
                <a:latin typeface="NikoshBAN" panose="02000000000000000000" pitchFamily="2" charset="0"/>
                <a:cs typeface="NikoshBAN" panose="02000000000000000000" pitchFamily="2" charset="0"/>
              </a:rPr>
              <a:t>যে যন্ত্রের মাধ্যমে পৃথিবীর যে কোনো </a:t>
            </a:r>
            <a:r>
              <a:rPr lang="as-IN" sz="2800" dirty="0" smtClean="0">
                <a:solidFill>
                  <a:schemeClr val="accent1">
                    <a:lumMod val="50000"/>
                  </a:schemeClr>
                </a:solidFill>
                <a:latin typeface="NikoshBAN" panose="02000000000000000000" pitchFamily="2" charset="0"/>
                <a:cs typeface="NikoshBAN" panose="02000000000000000000" pitchFamily="2" charset="0"/>
              </a:rPr>
              <a:t>জা</a:t>
            </a:r>
            <a:r>
              <a:rPr lang="en-US" sz="2800" dirty="0">
                <a:solidFill>
                  <a:schemeClr val="accent1">
                    <a:lumMod val="50000"/>
                  </a:schemeClr>
                </a:solidFill>
                <a:latin typeface="NikoshBAN" panose="02000000000000000000" pitchFamily="2" charset="0"/>
                <a:cs typeface="NikoshBAN" panose="02000000000000000000" pitchFamily="2" charset="0"/>
              </a:rPr>
              <a:t>য়</a:t>
            </a:r>
            <a:r>
              <a:rPr lang="as-IN" sz="2800" dirty="0" smtClean="0">
                <a:solidFill>
                  <a:schemeClr val="accent1">
                    <a:lumMod val="50000"/>
                  </a:schemeClr>
                </a:solidFill>
                <a:latin typeface="NikoshBAN" panose="02000000000000000000" pitchFamily="2" charset="0"/>
                <a:cs typeface="NikoshBAN" panose="02000000000000000000" pitchFamily="2" charset="0"/>
              </a:rPr>
              <a:t>গার </a:t>
            </a:r>
            <a:r>
              <a:rPr lang="as-IN" sz="2800" dirty="0">
                <a:solidFill>
                  <a:schemeClr val="accent1">
                    <a:lumMod val="50000"/>
                  </a:schemeClr>
                </a:solidFill>
                <a:latin typeface="NikoshBAN" panose="02000000000000000000" pitchFamily="2" charset="0"/>
                <a:cs typeface="NikoshBAN" panose="02000000000000000000" pitchFamily="2" charset="0"/>
              </a:rPr>
              <a:t>অবস্থান বের করা </a:t>
            </a:r>
            <a:r>
              <a:rPr lang="as-IN" sz="2800" dirty="0" smtClean="0">
                <a:solidFill>
                  <a:schemeClr val="accent1">
                    <a:lumMod val="50000"/>
                  </a:schemeClr>
                </a:solidFill>
                <a:latin typeface="NikoshBAN" panose="02000000000000000000" pitchFamily="2" charset="0"/>
                <a:cs typeface="NikoshBAN" panose="02000000000000000000" pitchFamily="2" charset="0"/>
              </a:rPr>
              <a:t>যা</a:t>
            </a:r>
            <a:r>
              <a:rPr lang="en-US" sz="2800" dirty="0">
                <a:solidFill>
                  <a:schemeClr val="accent1">
                    <a:lumMod val="50000"/>
                  </a:schemeClr>
                </a:solidFill>
                <a:latin typeface="NikoshBAN" panose="02000000000000000000" pitchFamily="2" charset="0"/>
                <a:cs typeface="NikoshBAN" panose="02000000000000000000" pitchFamily="2" charset="0"/>
              </a:rPr>
              <a:t>য়</a:t>
            </a:r>
            <a:r>
              <a:rPr lang="as-IN" sz="2800" dirty="0" smtClean="0">
                <a:solidFill>
                  <a:schemeClr val="accent1">
                    <a:lumMod val="50000"/>
                  </a:schemeClr>
                </a:solidFill>
                <a:latin typeface="NikoshBAN" panose="02000000000000000000" pitchFamily="2" charset="0"/>
                <a:cs typeface="NikoshBAN" panose="02000000000000000000" pitchFamily="2" charset="0"/>
              </a:rPr>
              <a:t>,সেই </a:t>
            </a:r>
            <a:r>
              <a:rPr lang="as-IN" sz="2800" dirty="0">
                <a:solidFill>
                  <a:schemeClr val="accent1">
                    <a:lumMod val="50000"/>
                  </a:schemeClr>
                </a:solidFill>
                <a:latin typeface="NikoshBAN" panose="02000000000000000000" pitchFamily="2" charset="0"/>
                <a:cs typeface="NikoshBAN" panose="02000000000000000000" pitchFamily="2" charset="0"/>
              </a:rPr>
              <a:t>যন্ত্রকে জিপিএস বলে</a:t>
            </a:r>
            <a:r>
              <a:rPr lang="as-IN" sz="2800" dirty="0" smtClean="0">
                <a:solidFill>
                  <a:schemeClr val="accent1">
                    <a:lumMod val="50000"/>
                  </a:schemeClr>
                </a:solidFill>
                <a:latin typeface="NikoshBAN" panose="02000000000000000000" pitchFamily="2" charset="0"/>
                <a:cs typeface="NikoshBAN" panose="02000000000000000000" pitchFamily="2" charset="0"/>
              </a:rPr>
              <a:t>।</a:t>
            </a:r>
            <a:r>
              <a:rPr lang="en-US" sz="2800" dirty="0" smtClean="0">
                <a:solidFill>
                  <a:schemeClr val="accent1">
                    <a:lumMod val="50000"/>
                  </a:schemeClr>
                </a:solidFill>
                <a:latin typeface="NikoshBAN" panose="02000000000000000000" pitchFamily="2" charset="0"/>
                <a:cs typeface="NikoshBAN" panose="02000000000000000000" pitchFamily="2" charset="0"/>
              </a:rPr>
              <a:t> </a:t>
            </a:r>
            <a:endParaRPr lang="as-IN" sz="2800" dirty="0">
              <a:solidFill>
                <a:schemeClr val="accent1">
                  <a:lumMod val="50000"/>
                </a:schemeClr>
              </a:solidFill>
              <a:latin typeface="NikoshBAN" panose="02000000000000000000" pitchFamily="2" charset="0"/>
              <a:cs typeface="NikoshBAN" panose="02000000000000000000" pitchFamily="2" charset="0"/>
            </a:endParaRPr>
          </a:p>
          <a:p>
            <a:pPr algn="just" fontAlgn="base"/>
            <a:r>
              <a:rPr lang="as-IN" sz="2800" dirty="0">
                <a:solidFill>
                  <a:schemeClr val="accent1">
                    <a:lumMod val="50000"/>
                  </a:schemeClr>
                </a:solidFill>
                <a:latin typeface="NikoshBAN" panose="02000000000000000000" pitchFamily="2" charset="0"/>
                <a:cs typeface="NikoshBAN" panose="02000000000000000000" pitchFamily="2" charset="0"/>
              </a:rPr>
              <a:t>আজকাল নতুন সব গাড়িতেই জিপিএস </a:t>
            </a:r>
            <a:r>
              <a:rPr lang="as-IN" sz="2800" dirty="0" smtClean="0">
                <a:solidFill>
                  <a:schemeClr val="accent1">
                    <a:lumMod val="50000"/>
                  </a:schemeClr>
                </a:solidFill>
                <a:latin typeface="NikoshBAN" panose="02000000000000000000" pitchFamily="2" charset="0"/>
                <a:cs typeface="NikoshBAN" panose="02000000000000000000" pitchFamily="2" charset="0"/>
              </a:rPr>
              <a:t>লাগি</a:t>
            </a:r>
            <a:r>
              <a:rPr lang="en-US" sz="2800" dirty="0" err="1" smtClean="0">
                <a:solidFill>
                  <a:schemeClr val="accent1">
                    <a:lumMod val="50000"/>
                  </a:schemeClr>
                </a:solidFill>
                <a:latin typeface="NikoshBAN" panose="02000000000000000000" pitchFamily="2" charset="0"/>
                <a:cs typeface="NikoshBAN" panose="02000000000000000000" pitchFamily="2" charset="0"/>
              </a:rPr>
              <a:t>য়ে</a:t>
            </a:r>
            <a:r>
              <a:rPr lang="as-IN" sz="2800" dirty="0" smtClean="0">
                <a:solidFill>
                  <a:schemeClr val="accent1">
                    <a:lumMod val="50000"/>
                  </a:schemeClr>
                </a:solidFill>
                <a:latin typeface="NikoshBAN" panose="02000000000000000000" pitchFamily="2" charset="0"/>
                <a:cs typeface="NikoshBAN" panose="02000000000000000000" pitchFamily="2" charset="0"/>
              </a:rPr>
              <a:t> </a:t>
            </a:r>
            <a:r>
              <a:rPr lang="en-US" sz="2800" dirty="0" err="1" smtClean="0">
                <a:solidFill>
                  <a:schemeClr val="accent1">
                    <a:lumMod val="50000"/>
                  </a:schemeClr>
                </a:solidFill>
                <a:latin typeface="NikoshBAN" panose="02000000000000000000" pitchFamily="2" charset="0"/>
                <a:cs typeface="NikoshBAN" panose="02000000000000000000" pitchFamily="2" charset="0"/>
              </a:rPr>
              <a:t>দেয়া</a:t>
            </a:r>
            <a:r>
              <a:rPr lang="en-US" sz="2800" dirty="0" smtClean="0">
                <a:solidFill>
                  <a:schemeClr val="accent1">
                    <a:lumMod val="50000"/>
                  </a:schemeClr>
                </a:solidFill>
                <a:latin typeface="NikoshBAN" panose="02000000000000000000" pitchFamily="2" charset="0"/>
                <a:cs typeface="NikoshBAN" panose="02000000000000000000" pitchFamily="2" charset="0"/>
              </a:rPr>
              <a:t> </a:t>
            </a:r>
            <a:r>
              <a:rPr lang="en-US" sz="2800" dirty="0" err="1" smtClean="0">
                <a:solidFill>
                  <a:schemeClr val="accent1">
                    <a:lumMod val="50000"/>
                  </a:schemeClr>
                </a:solidFill>
                <a:latin typeface="NikoshBAN" panose="02000000000000000000" pitchFamily="2" charset="0"/>
                <a:cs typeface="NikoshBAN" panose="02000000000000000000" pitchFamily="2" charset="0"/>
              </a:rPr>
              <a:t>হয়</a:t>
            </a:r>
            <a:r>
              <a:rPr lang="as-IN" sz="2800" dirty="0" smtClean="0">
                <a:solidFill>
                  <a:schemeClr val="accent1">
                    <a:lumMod val="50000"/>
                  </a:schemeClr>
                </a:solidFill>
                <a:latin typeface="NikoshBAN" panose="02000000000000000000" pitchFamily="2" charset="0"/>
                <a:cs typeface="NikoshBAN" panose="02000000000000000000" pitchFamily="2" charset="0"/>
              </a:rPr>
              <a:t>। </a:t>
            </a:r>
            <a:r>
              <a:rPr lang="en-US" sz="2800" dirty="0" err="1" smtClean="0">
                <a:solidFill>
                  <a:schemeClr val="accent1">
                    <a:lumMod val="50000"/>
                  </a:schemeClr>
                </a:solidFill>
                <a:latin typeface="NikoshBAN" panose="02000000000000000000" pitchFamily="2" charset="0"/>
                <a:cs typeface="NikoshBAN" panose="02000000000000000000" pitchFamily="2" charset="0"/>
              </a:rPr>
              <a:t>কোথায়</a:t>
            </a:r>
            <a:r>
              <a:rPr lang="as-IN" sz="2800" dirty="0" smtClean="0">
                <a:solidFill>
                  <a:schemeClr val="accent1">
                    <a:lumMod val="50000"/>
                  </a:schemeClr>
                </a:solidFill>
                <a:latin typeface="NikoshBAN" panose="02000000000000000000" pitchFamily="2" charset="0"/>
                <a:cs typeface="NikoshBAN" panose="02000000000000000000" pitchFamily="2" charset="0"/>
              </a:rPr>
              <a:t> </a:t>
            </a:r>
            <a:r>
              <a:rPr lang="as-IN" sz="2800" dirty="0">
                <a:solidFill>
                  <a:schemeClr val="accent1">
                    <a:lumMod val="50000"/>
                  </a:schemeClr>
                </a:solidFill>
                <a:latin typeface="NikoshBAN" panose="02000000000000000000" pitchFamily="2" charset="0"/>
                <a:cs typeface="NikoshBAN" panose="02000000000000000000" pitchFamily="2" charset="0"/>
              </a:rPr>
              <a:t>যেতে হবে সেটি জিপিএস – এ </a:t>
            </a:r>
            <a:r>
              <a:rPr lang="as-IN" sz="2800" dirty="0" smtClean="0">
                <a:solidFill>
                  <a:schemeClr val="accent1">
                    <a:lumMod val="50000"/>
                  </a:schemeClr>
                </a:solidFill>
                <a:latin typeface="NikoshBAN" panose="02000000000000000000" pitchFamily="2" charset="0"/>
                <a:cs typeface="NikoshBAN" panose="02000000000000000000" pitchFamily="2" charset="0"/>
              </a:rPr>
              <a:t>ঢুকি</a:t>
            </a:r>
            <a:r>
              <a:rPr lang="en-US" sz="2800" dirty="0" err="1" smtClean="0">
                <a:solidFill>
                  <a:schemeClr val="accent1">
                    <a:lumMod val="50000"/>
                  </a:schemeClr>
                </a:solidFill>
                <a:latin typeface="NikoshBAN" panose="02000000000000000000" pitchFamily="2" charset="0"/>
                <a:cs typeface="NikoshBAN" panose="02000000000000000000" pitchFamily="2" charset="0"/>
              </a:rPr>
              <a:t>য়ে</a:t>
            </a:r>
            <a:r>
              <a:rPr lang="as-IN" sz="2800" dirty="0" smtClean="0">
                <a:solidFill>
                  <a:schemeClr val="accent1">
                    <a:lumMod val="50000"/>
                  </a:schemeClr>
                </a:solidFill>
                <a:latin typeface="NikoshBAN" panose="02000000000000000000" pitchFamily="2" charset="0"/>
                <a:cs typeface="NikoshBAN" panose="02000000000000000000" pitchFamily="2" charset="0"/>
              </a:rPr>
              <a:t> </a:t>
            </a:r>
            <a:r>
              <a:rPr lang="as-IN" sz="2800" dirty="0">
                <a:solidFill>
                  <a:schemeClr val="accent1">
                    <a:lumMod val="50000"/>
                  </a:schemeClr>
                </a:solidFill>
                <a:latin typeface="NikoshBAN" panose="02000000000000000000" pitchFamily="2" charset="0"/>
                <a:cs typeface="NikoshBAN" panose="02000000000000000000" pitchFamily="2" charset="0"/>
              </a:rPr>
              <a:t>দিলেই জিপিএস গাড়ির ড্রাইভারকে সঠিক পথ বাতলে </a:t>
            </a:r>
            <a:r>
              <a:rPr lang="en-US" sz="2800" dirty="0" err="1" smtClean="0">
                <a:solidFill>
                  <a:schemeClr val="accent1">
                    <a:lumMod val="50000"/>
                  </a:schemeClr>
                </a:solidFill>
                <a:latin typeface="NikoshBAN" panose="02000000000000000000" pitchFamily="2" charset="0"/>
                <a:cs typeface="NikoshBAN" panose="02000000000000000000" pitchFamily="2" charset="0"/>
              </a:rPr>
              <a:t>দিয়ে</a:t>
            </a:r>
            <a:r>
              <a:rPr lang="as-IN" sz="2800" dirty="0" smtClean="0">
                <a:solidFill>
                  <a:schemeClr val="accent1">
                    <a:lumMod val="50000"/>
                  </a:schemeClr>
                </a:solidFill>
                <a:latin typeface="NikoshBAN" panose="02000000000000000000" pitchFamily="2" charset="0"/>
                <a:cs typeface="NikoshBAN" panose="02000000000000000000" pitchFamily="2" charset="0"/>
              </a:rPr>
              <a:t> </a:t>
            </a:r>
            <a:r>
              <a:rPr lang="as-IN" sz="2800" dirty="0">
                <a:solidFill>
                  <a:schemeClr val="accent1">
                    <a:lumMod val="50000"/>
                  </a:schemeClr>
                </a:solidFill>
                <a:latin typeface="NikoshBAN" panose="02000000000000000000" pitchFamily="2" charset="0"/>
                <a:cs typeface="NikoshBAN" panose="02000000000000000000" pitchFamily="2" charset="0"/>
              </a:rPr>
              <a:t>গন্তব্যে পৌঁছে দিতে পারবে</a:t>
            </a:r>
            <a:r>
              <a:rPr lang="as-IN" sz="2800" dirty="0" smtClean="0">
                <a:solidFill>
                  <a:schemeClr val="accent1">
                    <a:lumMod val="50000"/>
                  </a:schemeClr>
                </a:solidFill>
                <a:latin typeface="NikoshBAN" panose="02000000000000000000" pitchFamily="2" charset="0"/>
                <a:cs typeface="NikoshBAN" panose="02000000000000000000" pitchFamily="2" charset="0"/>
              </a:rPr>
              <a:t>।</a:t>
            </a:r>
            <a:r>
              <a:rPr lang="en-US" sz="2800" dirty="0" smtClean="0">
                <a:solidFill>
                  <a:schemeClr val="accent1">
                    <a:lumMod val="50000"/>
                  </a:schemeClr>
                </a:solidFill>
                <a:latin typeface="NikoshBAN" panose="02000000000000000000" pitchFamily="2" charset="0"/>
                <a:cs typeface="NikoshBAN" panose="02000000000000000000" pitchFamily="2" charset="0"/>
              </a:rPr>
              <a:t> ১২মে ২০১৮ </a:t>
            </a:r>
            <a:r>
              <a:rPr lang="en-US" sz="2800" dirty="0" err="1" smtClean="0">
                <a:solidFill>
                  <a:schemeClr val="accent1">
                    <a:lumMod val="50000"/>
                  </a:schemeClr>
                </a:solidFill>
                <a:latin typeface="NikoshBAN" panose="02000000000000000000" pitchFamily="2" charset="0"/>
                <a:cs typeface="NikoshBAN" panose="02000000000000000000" pitchFamily="2" charset="0"/>
              </a:rPr>
              <a:t>বাংলাদেশের</a:t>
            </a:r>
            <a:r>
              <a:rPr lang="en-US" sz="2800" dirty="0" smtClean="0">
                <a:solidFill>
                  <a:schemeClr val="accent1">
                    <a:lumMod val="50000"/>
                  </a:schemeClr>
                </a:solidFill>
                <a:latin typeface="NikoshBAN" panose="02000000000000000000" pitchFamily="2" charset="0"/>
                <a:cs typeface="NikoshBAN" panose="02000000000000000000" pitchFamily="2" charset="0"/>
              </a:rPr>
              <a:t> </a:t>
            </a:r>
            <a:r>
              <a:rPr lang="en-US" sz="2800" dirty="0" err="1" smtClean="0">
                <a:solidFill>
                  <a:schemeClr val="accent1">
                    <a:lumMod val="50000"/>
                  </a:schemeClr>
                </a:solidFill>
                <a:latin typeface="NikoshBAN" panose="02000000000000000000" pitchFamily="2" charset="0"/>
                <a:cs typeface="NikoshBAN" panose="02000000000000000000" pitchFamily="2" charset="0"/>
              </a:rPr>
              <a:t>প্রথম</a:t>
            </a:r>
            <a:r>
              <a:rPr lang="en-US" sz="2800" dirty="0" smtClean="0">
                <a:solidFill>
                  <a:schemeClr val="accent1">
                    <a:lumMod val="50000"/>
                  </a:schemeClr>
                </a:solidFill>
                <a:latin typeface="NikoshBAN" panose="02000000000000000000" pitchFamily="2" charset="0"/>
                <a:cs typeface="NikoshBAN" panose="02000000000000000000" pitchFamily="2" charset="0"/>
              </a:rPr>
              <a:t> </a:t>
            </a:r>
            <a:r>
              <a:rPr lang="en-US" sz="2800" dirty="0" err="1" smtClean="0">
                <a:solidFill>
                  <a:schemeClr val="accent1">
                    <a:lumMod val="50000"/>
                  </a:schemeClr>
                </a:solidFill>
                <a:latin typeface="NikoshBAN" panose="02000000000000000000" pitchFamily="2" charset="0"/>
                <a:cs typeface="NikoshBAN" panose="02000000000000000000" pitchFamily="2" charset="0"/>
              </a:rPr>
              <a:t>স্যাটেলাইট</a:t>
            </a:r>
            <a:r>
              <a:rPr lang="en-US" sz="2800" dirty="0" smtClean="0">
                <a:solidFill>
                  <a:schemeClr val="accent1">
                    <a:lumMod val="50000"/>
                  </a:schemeClr>
                </a:solidFill>
                <a:latin typeface="NikoshBAN" panose="02000000000000000000" pitchFamily="2" charset="0"/>
                <a:cs typeface="NikoshBAN" panose="02000000000000000000" pitchFamily="2" charset="0"/>
              </a:rPr>
              <a:t> </a:t>
            </a:r>
            <a:r>
              <a:rPr lang="en-US" sz="2800" dirty="0" err="1" smtClean="0">
                <a:solidFill>
                  <a:schemeClr val="accent1">
                    <a:lumMod val="50000"/>
                  </a:schemeClr>
                </a:solidFill>
                <a:latin typeface="NikoshBAN" panose="02000000000000000000" pitchFamily="2" charset="0"/>
                <a:cs typeface="NikoshBAN" panose="02000000000000000000" pitchFamily="2" charset="0"/>
              </a:rPr>
              <a:t>মহাকাশে</a:t>
            </a:r>
            <a:r>
              <a:rPr lang="en-US" sz="2800" dirty="0" smtClean="0">
                <a:solidFill>
                  <a:schemeClr val="accent1">
                    <a:lumMod val="50000"/>
                  </a:schemeClr>
                </a:solidFill>
                <a:latin typeface="NikoshBAN" panose="02000000000000000000" pitchFamily="2" charset="0"/>
                <a:cs typeface="NikoshBAN" panose="02000000000000000000" pitchFamily="2" charset="0"/>
              </a:rPr>
              <a:t> </a:t>
            </a:r>
            <a:r>
              <a:rPr lang="en-US" sz="2800" dirty="0" err="1" smtClean="0">
                <a:solidFill>
                  <a:schemeClr val="accent1">
                    <a:lumMod val="50000"/>
                  </a:schemeClr>
                </a:solidFill>
                <a:latin typeface="NikoshBAN" panose="02000000000000000000" pitchFamily="2" charset="0"/>
                <a:cs typeface="NikoshBAN" panose="02000000000000000000" pitchFamily="2" charset="0"/>
              </a:rPr>
              <a:t>প্রেরণ</a:t>
            </a:r>
            <a:r>
              <a:rPr lang="en-US" sz="2800" dirty="0" smtClean="0">
                <a:solidFill>
                  <a:schemeClr val="accent1">
                    <a:lumMod val="50000"/>
                  </a:schemeClr>
                </a:solidFill>
                <a:latin typeface="NikoshBAN" panose="02000000000000000000" pitchFamily="2" charset="0"/>
                <a:cs typeface="NikoshBAN" panose="02000000000000000000" pitchFamily="2" charset="0"/>
              </a:rPr>
              <a:t> </a:t>
            </a:r>
            <a:r>
              <a:rPr lang="en-US" sz="2800" dirty="0" err="1" smtClean="0">
                <a:solidFill>
                  <a:schemeClr val="accent1">
                    <a:lumMod val="50000"/>
                  </a:schemeClr>
                </a:solidFill>
                <a:latin typeface="NikoshBAN" panose="02000000000000000000" pitchFamily="2" charset="0"/>
                <a:cs typeface="NikoshBAN" panose="02000000000000000000" pitchFamily="2" charset="0"/>
              </a:rPr>
              <a:t>করা</a:t>
            </a:r>
            <a:r>
              <a:rPr lang="en-US" sz="2800" dirty="0" smtClean="0">
                <a:solidFill>
                  <a:schemeClr val="accent1">
                    <a:lumMod val="50000"/>
                  </a:schemeClr>
                </a:solidFill>
                <a:latin typeface="NikoshBAN" panose="02000000000000000000" pitchFamily="2" charset="0"/>
                <a:cs typeface="NikoshBAN" panose="02000000000000000000" pitchFamily="2" charset="0"/>
              </a:rPr>
              <a:t> </a:t>
            </a:r>
            <a:r>
              <a:rPr lang="en-US" sz="2800" dirty="0" err="1" smtClean="0">
                <a:solidFill>
                  <a:schemeClr val="accent1">
                    <a:lumMod val="50000"/>
                  </a:schemeClr>
                </a:solidFill>
                <a:latin typeface="NikoshBAN" panose="02000000000000000000" pitchFamily="2" charset="0"/>
                <a:cs typeface="NikoshBAN" panose="02000000000000000000" pitchFamily="2" charset="0"/>
              </a:rPr>
              <a:t>হয়</a:t>
            </a:r>
            <a:r>
              <a:rPr lang="en-US" sz="2800" dirty="0" smtClean="0">
                <a:solidFill>
                  <a:schemeClr val="accent1">
                    <a:lumMod val="50000"/>
                  </a:schemeClr>
                </a:solidFill>
                <a:latin typeface="NikoshBAN" panose="02000000000000000000" pitchFamily="2" charset="0"/>
                <a:cs typeface="NikoshBAN" panose="02000000000000000000" pitchFamily="2" charset="0"/>
              </a:rPr>
              <a:t>। </a:t>
            </a:r>
            <a:r>
              <a:rPr lang="en-US" sz="2800" dirty="0" err="1" smtClean="0">
                <a:solidFill>
                  <a:schemeClr val="accent1">
                    <a:lumMod val="50000"/>
                  </a:schemeClr>
                </a:solidFill>
                <a:latin typeface="NikoshBAN" panose="02000000000000000000" pitchFamily="2" charset="0"/>
                <a:cs typeface="NikoshBAN" panose="02000000000000000000" pitchFamily="2" charset="0"/>
              </a:rPr>
              <a:t>বঙ্গবন্ধু</a:t>
            </a:r>
            <a:r>
              <a:rPr lang="en-US" sz="2800" dirty="0" smtClean="0">
                <a:solidFill>
                  <a:schemeClr val="accent1">
                    <a:lumMod val="50000"/>
                  </a:schemeClr>
                </a:solidFill>
                <a:latin typeface="NikoshBAN" panose="02000000000000000000" pitchFamily="2" charset="0"/>
                <a:cs typeface="NikoshBAN" panose="02000000000000000000" pitchFamily="2" charset="0"/>
              </a:rPr>
              <a:t> স্যাটেলাইট-১ </a:t>
            </a:r>
            <a:r>
              <a:rPr lang="en-US" sz="2800" dirty="0" err="1" smtClean="0">
                <a:solidFill>
                  <a:schemeClr val="accent1">
                    <a:lumMod val="50000"/>
                  </a:schemeClr>
                </a:solidFill>
                <a:latin typeface="NikoshBAN" panose="02000000000000000000" pitchFamily="2" charset="0"/>
                <a:cs typeface="NikoshBAN" panose="02000000000000000000" pitchFamily="2" charset="0"/>
              </a:rPr>
              <a:t>নামের</a:t>
            </a:r>
            <a:r>
              <a:rPr lang="en-US" sz="2800" dirty="0" smtClean="0">
                <a:solidFill>
                  <a:schemeClr val="accent1">
                    <a:lumMod val="50000"/>
                  </a:schemeClr>
                </a:solidFill>
                <a:latin typeface="NikoshBAN" panose="02000000000000000000" pitchFamily="2" charset="0"/>
                <a:cs typeface="NikoshBAN" panose="02000000000000000000" pitchFamily="2" charset="0"/>
              </a:rPr>
              <a:t> </a:t>
            </a:r>
            <a:r>
              <a:rPr lang="en-US" sz="2800" dirty="0" err="1" smtClean="0">
                <a:solidFill>
                  <a:schemeClr val="accent1">
                    <a:lumMod val="50000"/>
                  </a:schemeClr>
                </a:solidFill>
                <a:latin typeface="NikoshBAN" panose="02000000000000000000" pitchFamily="2" charset="0"/>
                <a:cs typeface="NikoshBAN" panose="02000000000000000000" pitchFamily="2" charset="0"/>
              </a:rPr>
              <a:t>এই</a:t>
            </a:r>
            <a:r>
              <a:rPr lang="en-US" sz="2800" dirty="0" smtClean="0">
                <a:solidFill>
                  <a:schemeClr val="accent1">
                    <a:lumMod val="50000"/>
                  </a:schemeClr>
                </a:solidFill>
                <a:latin typeface="NikoshBAN" panose="02000000000000000000" pitchFamily="2" charset="0"/>
                <a:cs typeface="NikoshBAN" panose="02000000000000000000" pitchFamily="2" charset="0"/>
              </a:rPr>
              <a:t> </a:t>
            </a:r>
            <a:r>
              <a:rPr lang="en-US" sz="2800" dirty="0" err="1" smtClean="0">
                <a:solidFill>
                  <a:schemeClr val="accent1">
                    <a:lumMod val="50000"/>
                  </a:schemeClr>
                </a:solidFill>
                <a:latin typeface="NikoshBAN" panose="02000000000000000000" pitchFamily="2" charset="0"/>
                <a:cs typeface="NikoshBAN" panose="02000000000000000000" pitchFamily="2" charset="0"/>
              </a:rPr>
              <a:t>মহাকাশ</a:t>
            </a:r>
            <a:r>
              <a:rPr lang="en-US" sz="2800" dirty="0" smtClean="0">
                <a:solidFill>
                  <a:schemeClr val="accent1">
                    <a:lumMod val="50000"/>
                  </a:schemeClr>
                </a:solidFill>
                <a:latin typeface="NikoshBAN" panose="02000000000000000000" pitchFamily="2" charset="0"/>
                <a:cs typeface="NikoshBAN" panose="02000000000000000000" pitchFamily="2" charset="0"/>
              </a:rPr>
              <a:t> </a:t>
            </a:r>
            <a:r>
              <a:rPr lang="en-US" sz="2800" dirty="0" err="1" smtClean="0">
                <a:solidFill>
                  <a:schemeClr val="accent1">
                    <a:lumMod val="50000"/>
                  </a:schemeClr>
                </a:solidFill>
                <a:latin typeface="NikoshBAN" panose="02000000000000000000" pitchFamily="2" charset="0"/>
                <a:cs typeface="NikoshBAN" panose="02000000000000000000" pitchFamily="2" charset="0"/>
              </a:rPr>
              <a:t>যানটি</a:t>
            </a:r>
            <a:r>
              <a:rPr lang="en-US" sz="2800" dirty="0" smtClean="0">
                <a:solidFill>
                  <a:schemeClr val="accent1">
                    <a:lumMod val="50000"/>
                  </a:schemeClr>
                </a:solidFill>
                <a:latin typeface="NikoshBAN" panose="02000000000000000000" pitchFamily="2" charset="0"/>
                <a:cs typeface="NikoshBAN" panose="02000000000000000000" pitchFamily="2" charset="0"/>
              </a:rPr>
              <a:t> </a:t>
            </a:r>
            <a:r>
              <a:rPr lang="en-US" sz="2800" dirty="0" err="1" smtClean="0">
                <a:solidFill>
                  <a:schemeClr val="accent1">
                    <a:lumMod val="50000"/>
                  </a:schemeClr>
                </a:solidFill>
                <a:latin typeface="NikoshBAN" panose="02000000000000000000" pitchFamily="2" charset="0"/>
                <a:cs typeface="NikoshBAN" panose="02000000000000000000" pitchFamily="2" charset="0"/>
              </a:rPr>
              <a:t>যুক্তরাষ্টের</a:t>
            </a:r>
            <a:r>
              <a:rPr lang="en-US" sz="2800" dirty="0" smtClean="0">
                <a:solidFill>
                  <a:schemeClr val="accent1">
                    <a:lumMod val="50000"/>
                  </a:schemeClr>
                </a:solidFill>
                <a:latin typeface="NikoshBAN" panose="02000000000000000000" pitchFamily="2" charset="0"/>
                <a:cs typeface="NikoshBAN" panose="02000000000000000000" pitchFamily="2" charset="0"/>
              </a:rPr>
              <a:t> </a:t>
            </a:r>
            <a:r>
              <a:rPr lang="en-US" sz="2800" dirty="0" err="1" smtClean="0">
                <a:solidFill>
                  <a:schemeClr val="accent1">
                    <a:lumMod val="50000"/>
                  </a:schemeClr>
                </a:solidFill>
                <a:latin typeface="NikoshBAN" panose="02000000000000000000" pitchFamily="2" charset="0"/>
                <a:cs typeface="NikoshBAN" panose="02000000000000000000" pitchFamily="2" charset="0"/>
              </a:rPr>
              <a:t>কেনেডি</a:t>
            </a:r>
            <a:r>
              <a:rPr lang="en-US" sz="2800" dirty="0" smtClean="0">
                <a:solidFill>
                  <a:schemeClr val="accent1">
                    <a:lumMod val="50000"/>
                  </a:schemeClr>
                </a:solidFill>
                <a:latin typeface="NikoshBAN" panose="02000000000000000000" pitchFamily="2" charset="0"/>
                <a:cs typeface="NikoshBAN" panose="02000000000000000000" pitchFamily="2" charset="0"/>
              </a:rPr>
              <a:t> </a:t>
            </a:r>
            <a:r>
              <a:rPr lang="en-US" sz="2800" dirty="0" err="1" smtClean="0">
                <a:solidFill>
                  <a:schemeClr val="accent1">
                    <a:lumMod val="50000"/>
                  </a:schemeClr>
                </a:solidFill>
                <a:latin typeface="NikoshBAN" panose="02000000000000000000" pitchFamily="2" charset="0"/>
                <a:cs typeface="NikoshBAN" panose="02000000000000000000" pitchFamily="2" charset="0"/>
              </a:rPr>
              <a:t>মহাকাশ</a:t>
            </a:r>
            <a:r>
              <a:rPr lang="en-US" sz="2800" dirty="0" smtClean="0">
                <a:solidFill>
                  <a:schemeClr val="accent1">
                    <a:lumMod val="50000"/>
                  </a:schemeClr>
                </a:solidFill>
                <a:latin typeface="NikoshBAN" panose="02000000000000000000" pitchFamily="2" charset="0"/>
                <a:cs typeface="NikoshBAN" panose="02000000000000000000" pitchFamily="2" charset="0"/>
              </a:rPr>
              <a:t> </a:t>
            </a:r>
            <a:r>
              <a:rPr lang="en-US" sz="2800" dirty="0" err="1" smtClean="0">
                <a:solidFill>
                  <a:schemeClr val="accent1">
                    <a:lumMod val="50000"/>
                  </a:schemeClr>
                </a:solidFill>
                <a:latin typeface="NikoshBAN" panose="02000000000000000000" pitchFamily="2" charset="0"/>
                <a:cs typeface="NikoshBAN" panose="02000000000000000000" pitchFamily="2" charset="0"/>
              </a:rPr>
              <a:t>থেকে</a:t>
            </a:r>
            <a:r>
              <a:rPr lang="en-US" sz="2800" dirty="0">
                <a:solidFill>
                  <a:schemeClr val="accent1">
                    <a:lumMod val="50000"/>
                  </a:schemeClr>
                </a:solidFill>
                <a:latin typeface="NikoshBAN" panose="02000000000000000000" pitchFamily="2" charset="0"/>
                <a:cs typeface="NikoshBAN" panose="02000000000000000000" pitchFamily="2" charset="0"/>
              </a:rPr>
              <a:t> </a:t>
            </a:r>
            <a:r>
              <a:rPr lang="en-US" sz="2800" dirty="0" err="1" smtClean="0">
                <a:solidFill>
                  <a:schemeClr val="accent1">
                    <a:lumMod val="50000"/>
                  </a:schemeClr>
                </a:solidFill>
                <a:latin typeface="NikoshBAN" panose="02000000000000000000" pitchFamily="2" charset="0"/>
                <a:cs typeface="NikoshBAN" panose="02000000000000000000" pitchFamily="2" charset="0"/>
              </a:rPr>
              <a:t>উৎক্ষেপণ</a:t>
            </a:r>
            <a:r>
              <a:rPr lang="en-US" sz="2800" dirty="0" smtClean="0">
                <a:solidFill>
                  <a:schemeClr val="accent1">
                    <a:lumMod val="50000"/>
                  </a:schemeClr>
                </a:solidFill>
                <a:latin typeface="NikoshBAN" panose="02000000000000000000" pitchFamily="2" charset="0"/>
                <a:cs typeface="NikoshBAN" panose="02000000000000000000" pitchFamily="2" charset="0"/>
              </a:rPr>
              <a:t> </a:t>
            </a:r>
            <a:r>
              <a:rPr lang="en-US" sz="2800" dirty="0" err="1" smtClean="0">
                <a:solidFill>
                  <a:schemeClr val="accent1">
                    <a:lumMod val="50000"/>
                  </a:schemeClr>
                </a:solidFill>
                <a:latin typeface="NikoshBAN" panose="02000000000000000000" pitchFamily="2" charset="0"/>
                <a:cs typeface="NikoshBAN" panose="02000000000000000000" pitchFamily="2" charset="0"/>
              </a:rPr>
              <a:t>করা</a:t>
            </a:r>
            <a:r>
              <a:rPr lang="en-US" sz="2800" dirty="0" smtClean="0">
                <a:solidFill>
                  <a:schemeClr val="accent1">
                    <a:lumMod val="50000"/>
                  </a:schemeClr>
                </a:solidFill>
                <a:latin typeface="NikoshBAN" panose="02000000000000000000" pitchFamily="2" charset="0"/>
                <a:cs typeface="NikoshBAN" panose="02000000000000000000" pitchFamily="2" charset="0"/>
              </a:rPr>
              <a:t> </a:t>
            </a:r>
            <a:r>
              <a:rPr lang="en-US" sz="2800" dirty="0" err="1" smtClean="0">
                <a:solidFill>
                  <a:schemeClr val="accent1">
                    <a:lumMod val="50000"/>
                  </a:schemeClr>
                </a:solidFill>
                <a:latin typeface="NikoshBAN" panose="02000000000000000000" pitchFamily="2" charset="0"/>
                <a:cs typeface="NikoshBAN" panose="02000000000000000000" pitchFamily="2" charset="0"/>
              </a:rPr>
              <a:t>হয়</a:t>
            </a:r>
            <a:r>
              <a:rPr lang="en-US" sz="2800" dirty="0" smtClean="0">
                <a:solidFill>
                  <a:schemeClr val="accent1">
                    <a:lumMod val="50000"/>
                  </a:schemeClr>
                </a:solidFill>
                <a:latin typeface="NikoshBAN" panose="02000000000000000000" pitchFamily="2" charset="0"/>
                <a:cs typeface="NikoshBAN" panose="02000000000000000000" pitchFamily="2" charset="0"/>
              </a:rPr>
              <a:t>। </a:t>
            </a:r>
            <a:r>
              <a:rPr lang="en-US" sz="2800" dirty="0" err="1" smtClean="0">
                <a:solidFill>
                  <a:schemeClr val="accent1">
                    <a:lumMod val="50000"/>
                  </a:schemeClr>
                </a:solidFill>
                <a:latin typeface="NikoshBAN" panose="02000000000000000000" pitchFamily="2" charset="0"/>
                <a:cs typeface="NikoshBAN" panose="02000000000000000000" pitchFamily="2" charset="0"/>
              </a:rPr>
              <a:t>নিজস্ব</a:t>
            </a:r>
            <a:r>
              <a:rPr lang="en-US" sz="2800" dirty="0" smtClean="0">
                <a:solidFill>
                  <a:schemeClr val="accent1">
                    <a:lumMod val="50000"/>
                  </a:schemeClr>
                </a:solidFill>
                <a:latin typeface="NikoshBAN" panose="02000000000000000000" pitchFamily="2" charset="0"/>
                <a:cs typeface="NikoshBAN" panose="02000000000000000000" pitchFamily="2" charset="0"/>
              </a:rPr>
              <a:t> </a:t>
            </a:r>
            <a:r>
              <a:rPr lang="en-US" sz="2800" dirty="0" err="1" smtClean="0">
                <a:solidFill>
                  <a:schemeClr val="accent1">
                    <a:lumMod val="50000"/>
                  </a:schemeClr>
                </a:solidFill>
                <a:latin typeface="NikoshBAN" panose="02000000000000000000" pitchFamily="2" charset="0"/>
                <a:cs typeface="NikoshBAN" panose="02000000000000000000" pitchFamily="2" charset="0"/>
              </a:rPr>
              <a:t>স্যাটেলাইটের</a:t>
            </a:r>
            <a:r>
              <a:rPr lang="en-US" sz="2800" dirty="0" smtClean="0">
                <a:solidFill>
                  <a:schemeClr val="accent1">
                    <a:lumMod val="50000"/>
                  </a:schemeClr>
                </a:solidFill>
                <a:latin typeface="NikoshBAN" panose="02000000000000000000" pitchFamily="2" charset="0"/>
                <a:cs typeface="NikoshBAN" panose="02000000000000000000" pitchFamily="2" charset="0"/>
              </a:rPr>
              <a:t> </a:t>
            </a:r>
            <a:r>
              <a:rPr lang="en-US" sz="2800" dirty="0" err="1" smtClean="0">
                <a:solidFill>
                  <a:schemeClr val="accent1">
                    <a:lumMod val="50000"/>
                  </a:schemeClr>
                </a:solidFill>
                <a:latin typeface="NikoshBAN" panose="02000000000000000000" pitchFamily="2" charset="0"/>
                <a:cs typeface="NikoshBAN" panose="02000000000000000000" pitchFamily="2" charset="0"/>
              </a:rPr>
              <a:t>অধিকারী</a:t>
            </a:r>
            <a:r>
              <a:rPr lang="en-US" sz="2800" dirty="0" smtClean="0">
                <a:solidFill>
                  <a:schemeClr val="accent1">
                    <a:lumMod val="50000"/>
                  </a:schemeClr>
                </a:solidFill>
                <a:latin typeface="NikoshBAN" panose="02000000000000000000" pitchFamily="2" charset="0"/>
                <a:cs typeface="NikoshBAN" panose="02000000000000000000" pitchFamily="2" charset="0"/>
              </a:rPr>
              <a:t> </a:t>
            </a:r>
            <a:r>
              <a:rPr lang="en-US" sz="2800" dirty="0" err="1" smtClean="0">
                <a:solidFill>
                  <a:schemeClr val="accent1">
                    <a:lumMod val="50000"/>
                  </a:schemeClr>
                </a:solidFill>
                <a:latin typeface="NikoshBAN" panose="02000000000000000000" pitchFamily="2" charset="0"/>
                <a:cs typeface="NikoshBAN" panose="02000000000000000000" pitchFamily="2" charset="0"/>
              </a:rPr>
              <a:t>দেশগুলোর</a:t>
            </a:r>
            <a:r>
              <a:rPr lang="en-US" sz="2800" dirty="0" smtClean="0">
                <a:solidFill>
                  <a:schemeClr val="accent1">
                    <a:lumMod val="50000"/>
                  </a:schemeClr>
                </a:solidFill>
                <a:latin typeface="NikoshBAN" panose="02000000000000000000" pitchFamily="2" charset="0"/>
                <a:cs typeface="NikoshBAN" panose="02000000000000000000" pitchFamily="2" charset="0"/>
              </a:rPr>
              <a:t> </a:t>
            </a:r>
            <a:r>
              <a:rPr lang="en-US" sz="2800" dirty="0" err="1" smtClean="0">
                <a:solidFill>
                  <a:schemeClr val="accent1">
                    <a:lumMod val="50000"/>
                  </a:schemeClr>
                </a:solidFill>
                <a:latin typeface="NikoshBAN" panose="02000000000000000000" pitchFamily="2" charset="0"/>
                <a:cs typeface="NikoshBAN" panose="02000000000000000000" pitchFamily="2" charset="0"/>
              </a:rPr>
              <a:t>মধ্যে</a:t>
            </a:r>
            <a:r>
              <a:rPr lang="en-US" sz="2800" dirty="0" smtClean="0">
                <a:solidFill>
                  <a:schemeClr val="accent1">
                    <a:lumMod val="50000"/>
                  </a:schemeClr>
                </a:solidFill>
                <a:latin typeface="NikoshBAN" panose="02000000000000000000" pitchFamily="2" charset="0"/>
                <a:cs typeface="NikoshBAN" panose="02000000000000000000" pitchFamily="2" charset="0"/>
              </a:rPr>
              <a:t> </a:t>
            </a:r>
            <a:r>
              <a:rPr lang="en-US" sz="2800" dirty="0" err="1" smtClean="0">
                <a:solidFill>
                  <a:schemeClr val="accent1">
                    <a:lumMod val="50000"/>
                  </a:schemeClr>
                </a:solidFill>
                <a:latin typeface="NikoshBAN" panose="02000000000000000000" pitchFamily="2" charset="0"/>
                <a:cs typeface="NikoshBAN" panose="02000000000000000000" pitchFamily="2" charset="0"/>
              </a:rPr>
              <a:t>বাংলাদেশ</a:t>
            </a:r>
            <a:r>
              <a:rPr lang="en-US" sz="2800" dirty="0" smtClean="0">
                <a:solidFill>
                  <a:schemeClr val="accent1">
                    <a:lumMod val="50000"/>
                  </a:schemeClr>
                </a:solidFill>
                <a:latin typeface="NikoshBAN" panose="02000000000000000000" pitchFamily="2" charset="0"/>
                <a:cs typeface="NikoshBAN" panose="02000000000000000000" pitchFamily="2" charset="0"/>
              </a:rPr>
              <a:t> </a:t>
            </a:r>
            <a:r>
              <a:rPr lang="en-US" sz="2800" dirty="0" err="1" smtClean="0">
                <a:solidFill>
                  <a:schemeClr val="accent1">
                    <a:lumMod val="50000"/>
                  </a:schemeClr>
                </a:solidFill>
                <a:latin typeface="NikoshBAN" panose="02000000000000000000" pitchFamily="2" charset="0"/>
                <a:cs typeface="NikoshBAN" panose="02000000000000000000" pitchFamily="2" charset="0"/>
              </a:rPr>
              <a:t>পৃথিবীর</a:t>
            </a:r>
            <a:r>
              <a:rPr lang="en-US" sz="2800" dirty="0" smtClean="0">
                <a:solidFill>
                  <a:schemeClr val="accent1">
                    <a:lumMod val="50000"/>
                  </a:schemeClr>
                </a:solidFill>
                <a:latin typeface="NikoshBAN" panose="02000000000000000000" pitchFamily="2" charset="0"/>
                <a:cs typeface="NikoshBAN" panose="02000000000000000000" pitchFamily="2" charset="0"/>
              </a:rPr>
              <a:t> ৫৭ </a:t>
            </a:r>
            <a:r>
              <a:rPr lang="en-US" sz="2800" dirty="0" err="1" smtClean="0">
                <a:solidFill>
                  <a:schemeClr val="accent1">
                    <a:lumMod val="50000"/>
                  </a:schemeClr>
                </a:solidFill>
                <a:latin typeface="NikoshBAN" panose="02000000000000000000" pitchFamily="2" charset="0"/>
                <a:cs typeface="NikoshBAN" panose="02000000000000000000" pitchFamily="2" charset="0"/>
              </a:rPr>
              <a:t>তম</a:t>
            </a:r>
            <a:r>
              <a:rPr lang="en-US" sz="2800" dirty="0" smtClean="0">
                <a:solidFill>
                  <a:schemeClr val="accent1">
                    <a:lumMod val="50000"/>
                  </a:schemeClr>
                </a:solidFill>
                <a:latin typeface="NikoshBAN" panose="02000000000000000000" pitchFamily="2" charset="0"/>
                <a:cs typeface="NikoshBAN" panose="02000000000000000000" pitchFamily="2" charset="0"/>
              </a:rPr>
              <a:t> </a:t>
            </a:r>
            <a:r>
              <a:rPr lang="en-US" sz="2800" dirty="0" err="1" smtClean="0">
                <a:solidFill>
                  <a:schemeClr val="accent1">
                    <a:lumMod val="50000"/>
                  </a:schemeClr>
                </a:solidFill>
                <a:latin typeface="NikoshBAN" panose="02000000000000000000" pitchFamily="2" charset="0"/>
                <a:cs typeface="NikoshBAN" panose="02000000000000000000" pitchFamily="2" charset="0"/>
              </a:rPr>
              <a:t>দেশ</a:t>
            </a:r>
            <a:r>
              <a:rPr lang="en-US" sz="2800" dirty="0" smtClean="0">
                <a:solidFill>
                  <a:schemeClr val="accent1">
                    <a:lumMod val="50000"/>
                  </a:schemeClr>
                </a:solidFill>
                <a:latin typeface="NikoshBAN" panose="02000000000000000000" pitchFamily="2" charset="0"/>
                <a:cs typeface="NikoshBAN" panose="02000000000000000000" pitchFamily="2" charset="0"/>
              </a:rPr>
              <a:t>। </a:t>
            </a:r>
            <a:endParaRPr lang="as-IN" sz="2800" dirty="0">
              <a:solidFill>
                <a:schemeClr val="accent1">
                  <a:lumMod val="50000"/>
                </a:schemeClr>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894" y="352697"/>
            <a:ext cx="4754747" cy="265176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2839" y="352697"/>
            <a:ext cx="4813883" cy="265176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66540048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8D4585"/>
      </a:dk2>
      <a:lt2>
        <a:srgbClr val="E7E6E6"/>
      </a:lt2>
      <a:accent1>
        <a:srgbClr val="F35AE6"/>
      </a:accent1>
      <a:accent2>
        <a:srgbClr val="FC5283"/>
      </a:accent2>
      <a:accent3>
        <a:srgbClr val="F67C64"/>
      </a:accent3>
      <a:accent4>
        <a:srgbClr val="F89F65"/>
      </a:accent4>
      <a:accent5>
        <a:srgbClr val="55C6BA"/>
      </a:accent5>
      <a:accent6>
        <a:srgbClr val="84A3FD"/>
      </a:accent6>
      <a:hlink>
        <a:srgbClr val="6ED4F6"/>
      </a:hlink>
      <a:folHlink>
        <a:srgbClr val="9FECFC"/>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106000"/>
                <a:satMod val="220000"/>
                <a:lumMod val="140000"/>
              </a:schemeClr>
            </a:gs>
            <a:gs pos="50000">
              <a:schemeClr val="phClr">
                <a:shade val="100000"/>
                <a:hueMod val="100000"/>
                <a:satMod val="110000"/>
                <a:lumMod val="130000"/>
              </a:schemeClr>
            </a:gs>
            <a:gs pos="100000">
              <a:schemeClr val="phClr">
                <a:shade val="69000"/>
                <a:hueMod val="88000"/>
                <a:satMod val="160000"/>
                <a:lumMod val="69000"/>
              </a:schemeClr>
            </a:gs>
          </a:gsLst>
          <a:lin ang="2520000" scaled="0"/>
        </a:gradFill>
      </a:bgFillStyleLst>
    </a:fmtScheme>
  </a:themeElements>
  <a:objectDefaults/>
  <a:extraClrSchemeLst/>
  <a:extLst>
    <a:ext uri="{05A4C25C-085E-4340-85A3-A5531E510DB2}">
      <thm15:themeFamily xmlns:thm15="http://schemas.microsoft.com/office/thememl/2012/main" xmlns="" name="Berlin" id="{7B5DBA9E-B069-418E-9360-A61BDD0615A4}" vid="{7D30EEFE-7128-4DE5-8A0D-8D4EF32CB0A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b385d60f68dd989dca1fdc827799d85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911b479caf7b199da365455750e4572"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Status xmlns="71af3243-3dd4-4a8d-8c0d-dd76da1f02a5">Not started</Status>
  </documentManagement>
</p:properties>
</file>

<file path=customXml/itemProps1.xml><?xml version="1.0" encoding="utf-8"?>
<ds:datastoreItem xmlns:ds="http://schemas.openxmlformats.org/officeDocument/2006/customXml" ds:itemID="{2189D301-A379-4A03-8215-B47B97F4DD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0763669-6920-4D40-91A7-A09F8FE2279B}">
  <ds:schemaRefs>
    <ds:schemaRef ds:uri="http://schemas.microsoft.com/sharepoint/v3/contenttype/forms"/>
  </ds:schemaRefs>
</ds:datastoreItem>
</file>

<file path=customXml/itemProps3.xml><?xml version="1.0" encoding="utf-8"?>
<ds:datastoreItem xmlns:ds="http://schemas.openxmlformats.org/officeDocument/2006/customXml" ds:itemID="{D9FFEF88-46AD-4DA4-B4B0-B0CB702092EE}">
  <ds:schemaRefs>
    <ds:schemaRef ds:uri="http://purl.org/dc/elements/1.1/"/>
    <ds:schemaRef ds:uri="71af3243-3dd4-4a8d-8c0d-dd76da1f02a5"/>
    <ds:schemaRef ds:uri="http://www.w3.org/XML/1998/namespace"/>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16c05727-aa75-4e4a-9b5f-8a80a1165891"/>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TM04033917[[fn=Berlin]]</Template>
  <TotalTime>0</TotalTime>
  <Words>891</Words>
  <Application>Microsoft Office PowerPoint</Application>
  <PresentationFormat>Custom</PresentationFormat>
  <Paragraphs>52</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Berlin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2020-10-02T02:55:43Z</dcterms:created>
  <dcterms:modified xsi:type="dcterms:W3CDTF">2020-10-05T17:25:11Z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