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3" r:id="rId6"/>
    <p:sldId id="256" r:id="rId7"/>
    <p:sldId id="261" r:id="rId8"/>
    <p:sldId id="276" r:id="rId9"/>
    <p:sldId id="262" r:id="rId10"/>
    <p:sldId id="263" r:id="rId11"/>
    <p:sldId id="264" r:id="rId12"/>
    <p:sldId id="270" r:id="rId13"/>
    <p:sldId id="265" r:id="rId14"/>
    <p:sldId id="266" r:id="rId15"/>
    <p:sldId id="269" r:id="rId16"/>
    <p:sldId id="271" r:id="rId17"/>
    <p:sldId id="267" r:id="rId18"/>
    <p:sldId id="272" r:id="rId19"/>
    <p:sldId id="275" r:id="rId20"/>
    <p:sldId id="274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16D25-2085-4081-BC44-25F22681063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44E3B-BCCC-4483-9465-F943D20E52E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  </a:t>
          </a:r>
          <a:endParaRPr lang="en-US" sz="3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A6D4A1-6660-44AB-BFB0-D0A9B5E9829F}" type="parTrans" cxnId="{9688F94D-43DC-412B-8B3A-3B17CD004A0B}">
      <dgm:prSet/>
      <dgm:spPr/>
      <dgm:t>
        <a:bodyPr/>
        <a:lstStyle/>
        <a:p>
          <a:endParaRPr lang="en-US"/>
        </a:p>
      </dgm:t>
    </dgm:pt>
    <dgm:pt modelId="{D3086B77-F3F3-440F-A911-D7C3FCABA247}" type="sibTrans" cxnId="{9688F94D-43DC-412B-8B3A-3B17CD004A0B}">
      <dgm:prSet/>
      <dgm:spPr/>
      <dgm:t>
        <a:bodyPr/>
        <a:lstStyle/>
        <a:p>
          <a:endParaRPr lang="en-US"/>
        </a:p>
      </dgm:t>
    </dgm:pt>
    <dgm:pt modelId="{C1222D2A-EB53-45E3-AD70-E8DB5C4E258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6EE193-0999-4816-B6A6-0DCFC0908A18}" type="parTrans" cxnId="{0DCF7A11-DBFE-4D13-918C-2AA716129401}">
      <dgm:prSet/>
      <dgm:spPr/>
      <dgm:t>
        <a:bodyPr/>
        <a:lstStyle/>
        <a:p>
          <a:endParaRPr lang="en-US"/>
        </a:p>
      </dgm:t>
    </dgm:pt>
    <dgm:pt modelId="{B2FD752D-01CF-4237-A7D4-266F279FE810}" type="sibTrans" cxnId="{0DCF7A11-DBFE-4D13-918C-2AA716129401}">
      <dgm:prSet/>
      <dgm:spPr/>
      <dgm:t>
        <a:bodyPr/>
        <a:lstStyle/>
        <a:p>
          <a:endParaRPr lang="en-US"/>
        </a:p>
      </dgm:t>
    </dgm:pt>
    <dgm:pt modelId="{10523BE7-D924-4072-AD88-0F6DDE26000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কর্তব্য 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C8E901-116A-4235-860A-9A2FBA57659B}" type="parTrans" cxnId="{2E53F328-60F7-4FFE-811D-C1DC93A3EE5E}">
      <dgm:prSet/>
      <dgm:spPr/>
      <dgm:t>
        <a:bodyPr/>
        <a:lstStyle/>
        <a:p>
          <a:endParaRPr lang="en-US"/>
        </a:p>
      </dgm:t>
    </dgm:pt>
    <dgm:pt modelId="{FEFBAC6C-4762-4472-82B2-CF6F86F97AA9}" type="sibTrans" cxnId="{2E53F328-60F7-4FFE-811D-C1DC93A3EE5E}">
      <dgm:prSet/>
      <dgm:spPr/>
      <dgm:t>
        <a:bodyPr/>
        <a:lstStyle/>
        <a:p>
          <a:endParaRPr lang="en-US"/>
        </a:p>
      </dgm:t>
    </dgm:pt>
    <dgm:pt modelId="{7BC63374-451A-4BED-9206-3D06E7BDBCE7}" type="pres">
      <dgm:prSet presAssocID="{0F716D25-2085-4081-BC44-25F2268106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BB029C-7EAB-417E-B37E-41CDE43A37D8}" type="pres">
      <dgm:prSet presAssocID="{FCA44E3B-BCCC-4483-9465-F943D20E52E4}" presName="singleCycle" presStyleCnt="0"/>
      <dgm:spPr/>
    </dgm:pt>
    <dgm:pt modelId="{270D3551-156F-404C-A93E-97DD1079F092}" type="pres">
      <dgm:prSet presAssocID="{FCA44E3B-BCCC-4483-9465-F943D20E52E4}" presName="singleCenter" presStyleLbl="node1" presStyleIdx="0" presStyleCnt="3" custScaleX="261748" custLinFactNeighborX="667" custLinFactNeighborY="-2976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BB3AF9C-1619-4984-A89B-DA4941D27B62}" type="pres">
      <dgm:prSet presAssocID="{6E6EE193-0999-4816-B6A6-0DCFC0908A18}" presName="Name56" presStyleLbl="parChTrans1D2" presStyleIdx="0" presStyleCnt="2"/>
      <dgm:spPr/>
      <dgm:t>
        <a:bodyPr/>
        <a:lstStyle/>
        <a:p>
          <a:endParaRPr lang="en-US"/>
        </a:p>
      </dgm:t>
    </dgm:pt>
    <dgm:pt modelId="{0DCBA76F-2C68-49B3-B6CB-282D87F13F05}" type="pres">
      <dgm:prSet presAssocID="{C1222D2A-EB53-45E3-AD70-E8DB5C4E2586}" presName="text0" presStyleLbl="node1" presStyleIdx="1" presStyleCnt="3" custScaleX="353566" custRadScaleRad="131497" custRadScaleInc="-144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99AE6-67C8-467D-A8F6-9797CF35BA6C}" type="pres">
      <dgm:prSet presAssocID="{3DC8E901-116A-4235-860A-9A2FBA57659B}" presName="Name56" presStyleLbl="parChTrans1D2" presStyleIdx="1" presStyleCnt="2"/>
      <dgm:spPr/>
      <dgm:t>
        <a:bodyPr/>
        <a:lstStyle/>
        <a:p>
          <a:endParaRPr lang="en-US"/>
        </a:p>
      </dgm:t>
    </dgm:pt>
    <dgm:pt modelId="{9270ECF1-20F7-4885-A243-A92D5C77C6BD}" type="pres">
      <dgm:prSet presAssocID="{10523BE7-D924-4072-AD88-0F6DDE260003}" presName="text0" presStyleLbl="node1" presStyleIdx="2" presStyleCnt="3" custScaleX="358871" custScaleY="100526" custRadScaleRad="126854" custRadScaleInc="-55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67BF45-5D85-445A-9666-E76335371D1A}" type="presOf" srcId="{6E6EE193-0999-4816-B6A6-0DCFC0908A18}" destId="{8BB3AF9C-1619-4984-A89B-DA4941D27B62}" srcOrd="0" destOrd="0" presId="urn:microsoft.com/office/officeart/2008/layout/RadialCluster"/>
    <dgm:cxn modelId="{9688F94D-43DC-412B-8B3A-3B17CD004A0B}" srcId="{0F716D25-2085-4081-BC44-25F22681063F}" destId="{FCA44E3B-BCCC-4483-9465-F943D20E52E4}" srcOrd="0" destOrd="0" parTransId="{61A6D4A1-6660-44AB-BFB0-D0A9B5E9829F}" sibTransId="{D3086B77-F3F3-440F-A911-D7C3FCABA247}"/>
    <dgm:cxn modelId="{1DC38730-0657-456C-A984-2F513AE247D7}" type="presOf" srcId="{C1222D2A-EB53-45E3-AD70-E8DB5C4E2586}" destId="{0DCBA76F-2C68-49B3-B6CB-282D87F13F05}" srcOrd="0" destOrd="0" presId="urn:microsoft.com/office/officeart/2008/layout/RadialCluster"/>
    <dgm:cxn modelId="{D2B1B26D-5E0F-4CE4-ACA5-C54974596996}" type="presOf" srcId="{3DC8E901-116A-4235-860A-9A2FBA57659B}" destId="{D1B99AE6-67C8-467D-A8F6-9797CF35BA6C}" srcOrd="0" destOrd="0" presId="urn:microsoft.com/office/officeart/2008/layout/RadialCluster"/>
    <dgm:cxn modelId="{4C74EFA1-A911-4EE5-A41D-C4B9845E7DAB}" type="presOf" srcId="{0F716D25-2085-4081-BC44-25F22681063F}" destId="{7BC63374-451A-4BED-9206-3D06E7BDBCE7}" srcOrd="0" destOrd="0" presId="urn:microsoft.com/office/officeart/2008/layout/RadialCluster"/>
    <dgm:cxn modelId="{2E53F328-60F7-4FFE-811D-C1DC93A3EE5E}" srcId="{FCA44E3B-BCCC-4483-9465-F943D20E52E4}" destId="{10523BE7-D924-4072-AD88-0F6DDE260003}" srcOrd="1" destOrd="0" parTransId="{3DC8E901-116A-4235-860A-9A2FBA57659B}" sibTransId="{FEFBAC6C-4762-4472-82B2-CF6F86F97AA9}"/>
    <dgm:cxn modelId="{DB3D654D-7CA6-496B-9C53-679737FF4D6B}" type="presOf" srcId="{10523BE7-D924-4072-AD88-0F6DDE260003}" destId="{9270ECF1-20F7-4885-A243-A92D5C77C6BD}" srcOrd="0" destOrd="0" presId="urn:microsoft.com/office/officeart/2008/layout/RadialCluster"/>
    <dgm:cxn modelId="{0DCF7A11-DBFE-4D13-918C-2AA716129401}" srcId="{FCA44E3B-BCCC-4483-9465-F943D20E52E4}" destId="{C1222D2A-EB53-45E3-AD70-E8DB5C4E2586}" srcOrd="0" destOrd="0" parTransId="{6E6EE193-0999-4816-B6A6-0DCFC0908A18}" sibTransId="{B2FD752D-01CF-4237-A7D4-266F279FE810}"/>
    <dgm:cxn modelId="{7ABED3F4-5D03-49C6-9A39-5FABE55236B8}" type="presOf" srcId="{FCA44E3B-BCCC-4483-9465-F943D20E52E4}" destId="{270D3551-156F-404C-A93E-97DD1079F092}" srcOrd="0" destOrd="0" presId="urn:microsoft.com/office/officeart/2008/layout/RadialCluster"/>
    <dgm:cxn modelId="{7D803BB8-D3D3-43F7-8D4E-57E056FF652A}" type="presParOf" srcId="{7BC63374-451A-4BED-9206-3D06E7BDBCE7}" destId="{41BB029C-7EAB-417E-B37E-41CDE43A37D8}" srcOrd="0" destOrd="0" presId="urn:microsoft.com/office/officeart/2008/layout/RadialCluster"/>
    <dgm:cxn modelId="{E93F6B5D-34BF-4E13-AD31-9E7856505D4B}" type="presParOf" srcId="{41BB029C-7EAB-417E-B37E-41CDE43A37D8}" destId="{270D3551-156F-404C-A93E-97DD1079F092}" srcOrd="0" destOrd="0" presId="urn:microsoft.com/office/officeart/2008/layout/RadialCluster"/>
    <dgm:cxn modelId="{A02CF819-8E36-42D5-A9BC-F683CC1EBE68}" type="presParOf" srcId="{41BB029C-7EAB-417E-B37E-41CDE43A37D8}" destId="{8BB3AF9C-1619-4984-A89B-DA4941D27B62}" srcOrd="1" destOrd="0" presId="urn:microsoft.com/office/officeart/2008/layout/RadialCluster"/>
    <dgm:cxn modelId="{9773E7A4-FB1D-4C27-806B-D5E6BF4C9EBD}" type="presParOf" srcId="{41BB029C-7EAB-417E-B37E-41CDE43A37D8}" destId="{0DCBA76F-2C68-49B3-B6CB-282D87F13F05}" srcOrd="2" destOrd="0" presId="urn:microsoft.com/office/officeart/2008/layout/RadialCluster"/>
    <dgm:cxn modelId="{4D00A3C7-87EF-4E4F-A3D6-2F69A907339F}" type="presParOf" srcId="{41BB029C-7EAB-417E-B37E-41CDE43A37D8}" destId="{D1B99AE6-67C8-467D-A8F6-9797CF35BA6C}" srcOrd="3" destOrd="0" presId="urn:microsoft.com/office/officeart/2008/layout/RadialCluster"/>
    <dgm:cxn modelId="{2F7F4646-1E58-4B7B-B8E5-E5EEFADEED72}" type="presParOf" srcId="{41BB029C-7EAB-417E-B37E-41CDE43A37D8}" destId="{9270ECF1-20F7-4885-A243-A92D5C77C6BD}" srcOrd="4" destOrd="0" presId="urn:microsoft.com/office/officeart/2008/layout/RadialCluster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10F01-DA06-4DFF-9FE1-81D928C5C6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000DA0-C2ED-43B3-A518-A8BB59616CFE}">
      <dgm:prSet phldrT="[Text]" custT="1"/>
      <dgm:spPr/>
      <dgm:t>
        <a:bodyPr/>
        <a:lstStyle/>
        <a:p>
          <a:pPr algn="ctr"/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নগররাষ্ট্র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261035-F2FB-4A7C-9E3B-3E618796C028}" type="parTrans" cxnId="{EAB7E1D4-E915-4CC5-A37B-C1262B6A4BA2}">
      <dgm:prSet/>
      <dgm:spPr/>
      <dgm:t>
        <a:bodyPr/>
        <a:lstStyle/>
        <a:p>
          <a:endParaRPr lang="en-US"/>
        </a:p>
      </dgm:t>
    </dgm:pt>
    <dgm:pt modelId="{FBACD22C-A820-485A-B37D-B73ADDFA6D05}" type="sibTrans" cxnId="{EAB7E1D4-E915-4CC5-A37B-C1262B6A4BA2}">
      <dgm:prSet/>
      <dgm:spPr/>
      <dgm:t>
        <a:bodyPr/>
        <a:lstStyle/>
        <a:p>
          <a:endParaRPr lang="en-US"/>
        </a:p>
      </dgm:t>
    </dgm:pt>
    <dgm:pt modelId="{E75AE4D9-2088-4273-B885-FF94FEE93B95}">
      <dgm:prSet phldrT="[Text]" custT="1"/>
      <dgm:spPr/>
      <dgm:t>
        <a:bodyPr/>
        <a:lstStyle/>
        <a:p>
          <a:pPr algn="ctr"/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BCD92-05D7-45BC-A203-18BDCD795268}" type="parTrans" cxnId="{E35DA0CD-AB4A-49EE-835D-5000F18A6455}">
      <dgm:prSet/>
      <dgm:spPr/>
      <dgm:t>
        <a:bodyPr/>
        <a:lstStyle/>
        <a:p>
          <a:endParaRPr lang="en-US"/>
        </a:p>
      </dgm:t>
    </dgm:pt>
    <dgm:pt modelId="{65332A1A-F172-43DD-92BB-0AF51DF18131}" type="sibTrans" cxnId="{E35DA0CD-AB4A-49EE-835D-5000F18A6455}">
      <dgm:prSet/>
      <dgm:spPr/>
      <dgm:t>
        <a:bodyPr/>
        <a:lstStyle/>
        <a:p>
          <a:endParaRPr lang="en-US"/>
        </a:p>
      </dgm:t>
    </dgm:pt>
    <dgm:pt modelId="{51224BFF-FD34-4BB5-9B27-2C320FED0BC2}">
      <dgm:prSet phldrT="[Text]" custT="1"/>
      <dgm:spPr/>
      <dgm:t>
        <a:bodyPr/>
        <a:lstStyle/>
        <a:p>
          <a:pPr algn="ctr"/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 মানবতা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1589A6-FD60-4626-8F70-C43E6F513F3D}" type="parTrans" cxnId="{AD98721F-E253-4DDB-A8FF-9D5459C23B4A}">
      <dgm:prSet/>
      <dgm:spPr/>
      <dgm:t>
        <a:bodyPr/>
        <a:lstStyle/>
        <a:p>
          <a:endParaRPr lang="en-US"/>
        </a:p>
      </dgm:t>
    </dgm:pt>
    <dgm:pt modelId="{69C26E64-BCCA-46D5-BD55-B0D7CD3F594B}" type="sibTrans" cxnId="{AD98721F-E253-4DDB-A8FF-9D5459C23B4A}">
      <dgm:prSet/>
      <dgm:spPr/>
      <dgm:t>
        <a:bodyPr/>
        <a:lstStyle/>
        <a:p>
          <a:endParaRPr lang="en-US"/>
        </a:p>
      </dgm:t>
    </dgm:pt>
    <dgm:pt modelId="{C6D3C24C-81FB-4655-A883-717083F391C5}" type="pres">
      <dgm:prSet presAssocID="{F3210F01-DA06-4DFF-9FE1-81D928C5C6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1C701B-F552-48AF-AC8B-06ED8263EE99}" type="pres">
      <dgm:prSet presAssocID="{F6000DA0-C2ED-43B3-A518-A8BB59616CFE}" presName="parentLin" presStyleCnt="0"/>
      <dgm:spPr/>
    </dgm:pt>
    <dgm:pt modelId="{34CC2631-1907-4CF3-8BDB-C121EDB5236A}" type="pres">
      <dgm:prSet presAssocID="{F6000DA0-C2ED-43B3-A518-A8BB59616C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977021-73D9-4A60-B0C2-F58415E536B1}" type="pres">
      <dgm:prSet presAssocID="{F6000DA0-C2ED-43B3-A518-A8BB59616CFE}" presName="parentText" presStyleLbl="node1" presStyleIdx="0" presStyleCnt="3" custLinFactNeighborX="6141" custLinFactNeighborY="24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6D99B-F20D-4469-873A-ACCE690A3B73}" type="pres">
      <dgm:prSet presAssocID="{F6000DA0-C2ED-43B3-A518-A8BB59616CFE}" presName="negativeSpace" presStyleCnt="0"/>
      <dgm:spPr/>
    </dgm:pt>
    <dgm:pt modelId="{5093A966-34BE-4C35-B551-EE6C2264280A}" type="pres">
      <dgm:prSet presAssocID="{F6000DA0-C2ED-43B3-A518-A8BB59616CFE}" presName="childText" presStyleLbl="conFgAcc1" presStyleIdx="0" presStyleCnt="3">
        <dgm:presLayoutVars>
          <dgm:bulletEnabled val="1"/>
        </dgm:presLayoutVars>
      </dgm:prSet>
      <dgm:spPr/>
    </dgm:pt>
    <dgm:pt modelId="{C0254C09-BCED-4648-AFA7-4F35D99F440C}" type="pres">
      <dgm:prSet presAssocID="{FBACD22C-A820-485A-B37D-B73ADDFA6D05}" presName="spaceBetweenRectangles" presStyleCnt="0"/>
      <dgm:spPr/>
    </dgm:pt>
    <dgm:pt modelId="{4DCC0C49-B5B9-452B-AE7C-17A254AE46D9}" type="pres">
      <dgm:prSet presAssocID="{E75AE4D9-2088-4273-B885-FF94FEE93B95}" presName="parentLin" presStyleCnt="0"/>
      <dgm:spPr/>
    </dgm:pt>
    <dgm:pt modelId="{A83C45DE-B1BC-48AB-8956-76443F55908A}" type="pres">
      <dgm:prSet presAssocID="{E75AE4D9-2088-4273-B885-FF94FEE93B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690A8F5-EE6F-408E-887D-43363840809D}" type="pres">
      <dgm:prSet presAssocID="{E75AE4D9-2088-4273-B885-FF94FEE93B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28D18-147E-42A7-86CF-CA028E18F430}" type="pres">
      <dgm:prSet presAssocID="{E75AE4D9-2088-4273-B885-FF94FEE93B95}" presName="negativeSpace" presStyleCnt="0"/>
      <dgm:spPr/>
    </dgm:pt>
    <dgm:pt modelId="{333156AB-9F45-41BE-9CB0-E3678E5D8868}" type="pres">
      <dgm:prSet presAssocID="{E75AE4D9-2088-4273-B885-FF94FEE93B95}" presName="childText" presStyleLbl="conFgAcc1" presStyleIdx="1" presStyleCnt="3">
        <dgm:presLayoutVars>
          <dgm:bulletEnabled val="1"/>
        </dgm:presLayoutVars>
      </dgm:prSet>
      <dgm:spPr/>
    </dgm:pt>
    <dgm:pt modelId="{552C48CB-906A-454B-9133-34253743C2CF}" type="pres">
      <dgm:prSet presAssocID="{65332A1A-F172-43DD-92BB-0AF51DF18131}" presName="spaceBetweenRectangles" presStyleCnt="0"/>
      <dgm:spPr/>
    </dgm:pt>
    <dgm:pt modelId="{DE9A72AE-5434-47E9-B42F-FA917F5C2C01}" type="pres">
      <dgm:prSet presAssocID="{51224BFF-FD34-4BB5-9B27-2C320FED0BC2}" presName="parentLin" presStyleCnt="0"/>
      <dgm:spPr/>
    </dgm:pt>
    <dgm:pt modelId="{3E90D4B4-D04E-4380-B007-B8C00607D2AF}" type="pres">
      <dgm:prSet presAssocID="{51224BFF-FD34-4BB5-9B27-2C320FED0BC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EBEB813-3A8A-4204-9D3E-47146070DA05}" type="pres">
      <dgm:prSet presAssocID="{51224BFF-FD34-4BB5-9B27-2C320FED0B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9480D-90FE-4238-B877-4F67EA664E38}" type="pres">
      <dgm:prSet presAssocID="{51224BFF-FD34-4BB5-9B27-2C320FED0BC2}" presName="negativeSpace" presStyleCnt="0"/>
      <dgm:spPr/>
    </dgm:pt>
    <dgm:pt modelId="{DF33D42E-7922-4706-98F7-062287750E8C}" type="pres">
      <dgm:prSet presAssocID="{51224BFF-FD34-4BB5-9B27-2C320FED0B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AC7D9B6-185B-4FBA-BEE2-78AB542B5E1D}" type="presOf" srcId="{F6000DA0-C2ED-43B3-A518-A8BB59616CFE}" destId="{00977021-73D9-4A60-B0C2-F58415E536B1}" srcOrd="1" destOrd="0" presId="urn:microsoft.com/office/officeart/2005/8/layout/list1"/>
    <dgm:cxn modelId="{10219DF3-6D65-4527-96E9-0D2D3C3577DA}" type="presOf" srcId="{51224BFF-FD34-4BB5-9B27-2C320FED0BC2}" destId="{AEBEB813-3A8A-4204-9D3E-47146070DA05}" srcOrd="1" destOrd="0" presId="urn:microsoft.com/office/officeart/2005/8/layout/list1"/>
    <dgm:cxn modelId="{E35DA0CD-AB4A-49EE-835D-5000F18A6455}" srcId="{F3210F01-DA06-4DFF-9FE1-81D928C5C65C}" destId="{E75AE4D9-2088-4273-B885-FF94FEE93B95}" srcOrd="1" destOrd="0" parTransId="{9BCBCD92-05D7-45BC-A203-18BDCD795268}" sibTransId="{65332A1A-F172-43DD-92BB-0AF51DF18131}"/>
    <dgm:cxn modelId="{7CDDB1B4-8801-47E6-BC1B-AB24A8320630}" type="presOf" srcId="{F6000DA0-C2ED-43B3-A518-A8BB59616CFE}" destId="{34CC2631-1907-4CF3-8BDB-C121EDB5236A}" srcOrd="0" destOrd="0" presId="urn:microsoft.com/office/officeart/2005/8/layout/list1"/>
    <dgm:cxn modelId="{5FBC540B-3E81-412E-8EAD-37F118DCE51E}" type="presOf" srcId="{E75AE4D9-2088-4273-B885-FF94FEE93B95}" destId="{A83C45DE-B1BC-48AB-8956-76443F55908A}" srcOrd="0" destOrd="0" presId="urn:microsoft.com/office/officeart/2005/8/layout/list1"/>
    <dgm:cxn modelId="{22A65EC5-F563-4F3E-AD71-E386B5398F78}" type="presOf" srcId="{E75AE4D9-2088-4273-B885-FF94FEE93B95}" destId="{B690A8F5-EE6F-408E-887D-43363840809D}" srcOrd="1" destOrd="0" presId="urn:microsoft.com/office/officeart/2005/8/layout/list1"/>
    <dgm:cxn modelId="{EAB7E1D4-E915-4CC5-A37B-C1262B6A4BA2}" srcId="{F3210F01-DA06-4DFF-9FE1-81D928C5C65C}" destId="{F6000DA0-C2ED-43B3-A518-A8BB59616CFE}" srcOrd="0" destOrd="0" parTransId="{9B261035-F2FB-4A7C-9E3B-3E618796C028}" sibTransId="{FBACD22C-A820-485A-B37D-B73ADDFA6D05}"/>
    <dgm:cxn modelId="{AD98721F-E253-4DDB-A8FF-9D5459C23B4A}" srcId="{F3210F01-DA06-4DFF-9FE1-81D928C5C65C}" destId="{51224BFF-FD34-4BB5-9B27-2C320FED0BC2}" srcOrd="2" destOrd="0" parTransId="{BE1589A6-FD60-4626-8F70-C43E6F513F3D}" sibTransId="{69C26E64-BCCA-46D5-BD55-B0D7CD3F594B}"/>
    <dgm:cxn modelId="{32B7F168-358C-4D2D-B6CA-27F4B11AB215}" type="presOf" srcId="{F3210F01-DA06-4DFF-9FE1-81D928C5C65C}" destId="{C6D3C24C-81FB-4655-A883-717083F391C5}" srcOrd="0" destOrd="0" presId="urn:microsoft.com/office/officeart/2005/8/layout/list1"/>
    <dgm:cxn modelId="{3951311C-D38A-4DB5-B35A-6FFA30DC6ABD}" type="presOf" srcId="{51224BFF-FD34-4BB5-9B27-2C320FED0BC2}" destId="{3E90D4B4-D04E-4380-B007-B8C00607D2AF}" srcOrd="0" destOrd="0" presId="urn:microsoft.com/office/officeart/2005/8/layout/list1"/>
    <dgm:cxn modelId="{AAC92935-9BE4-429F-A16B-18129FA26860}" type="presParOf" srcId="{C6D3C24C-81FB-4655-A883-717083F391C5}" destId="{341C701B-F552-48AF-AC8B-06ED8263EE99}" srcOrd="0" destOrd="0" presId="urn:microsoft.com/office/officeart/2005/8/layout/list1"/>
    <dgm:cxn modelId="{13214A20-C2C6-4CD5-9DA1-A417589FDE8F}" type="presParOf" srcId="{341C701B-F552-48AF-AC8B-06ED8263EE99}" destId="{34CC2631-1907-4CF3-8BDB-C121EDB5236A}" srcOrd="0" destOrd="0" presId="urn:microsoft.com/office/officeart/2005/8/layout/list1"/>
    <dgm:cxn modelId="{0BC13045-CF95-4A31-A9BA-2D4C46CEE635}" type="presParOf" srcId="{341C701B-F552-48AF-AC8B-06ED8263EE99}" destId="{00977021-73D9-4A60-B0C2-F58415E536B1}" srcOrd="1" destOrd="0" presId="urn:microsoft.com/office/officeart/2005/8/layout/list1"/>
    <dgm:cxn modelId="{5976B04E-1FD0-46DD-9324-C0E4193DA5A0}" type="presParOf" srcId="{C6D3C24C-81FB-4655-A883-717083F391C5}" destId="{35A6D99B-F20D-4469-873A-ACCE690A3B73}" srcOrd="1" destOrd="0" presId="urn:microsoft.com/office/officeart/2005/8/layout/list1"/>
    <dgm:cxn modelId="{2173ACBA-4BCD-4731-8D7D-6D6FAA006724}" type="presParOf" srcId="{C6D3C24C-81FB-4655-A883-717083F391C5}" destId="{5093A966-34BE-4C35-B551-EE6C2264280A}" srcOrd="2" destOrd="0" presId="urn:microsoft.com/office/officeart/2005/8/layout/list1"/>
    <dgm:cxn modelId="{FB1BB01D-A46F-40A3-BAA6-0B770B7B3BBD}" type="presParOf" srcId="{C6D3C24C-81FB-4655-A883-717083F391C5}" destId="{C0254C09-BCED-4648-AFA7-4F35D99F440C}" srcOrd="3" destOrd="0" presId="urn:microsoft.com/office/officeart/2005/8/layout/list1"/>
    <dgm:cxn modelId="{F4694908-73F1-4039-9C9C-496821AFE8B8}" type="presParOf" srcId="{C6D3C24C-81FB-4655-A883-717083F391C5}" destId="{4DCC0C49-B5B9-452B-AE7C-17A254AE46D9}" srcOrd="4" destOrd="0" presId="urn:microsoft.com/office/officeart/2005/8/layout/list1"/>
    <dgm:cxn modelId="{8F48CACA-A7FF-4B34-A658-A0048773F7C5}" type="presParOf" srcId="{4DCC0C49-B5B9-452B-AE7C-17A254AE46D9}" destId="{A83C45DE-B1BC-48AB-8956-76443F55908A}" srcOrd="0" destOrd="0" presId="urn:microsoft.com/office/officeart/2005/8/layout/list1"/>
    <dgm:cxn modelId="{759C0813-9C60-471F-9249-309E595D4C84}" type="presParOf" srcId="{4DCC0C49-B5B9-452B-AE7C-17A254AE46D9}" destId="{B690A8F5-EE6F-408E-887D-43363840809D}" srcOrd="1" destOrd="0" presId="urn:microsoft.com/office/officeart/2005/8/layout/list1"/>
    <dgm:cxn modelId="{4118DFC9-B6B2-46F9-8D0F-64AEE002C680}" type="presParOf" srcId="{C6D3C24C-81FB-4655-A883-717083F391C5}" destId="{84728D18-147E-42A7-86CF-CA028E18F430}" srcOrd="5" destOrd="0" presId="urn:microsoft.com/office/officeart/2005/8/layout/list1"/>
    <dgm:cxn modelId="{33074E1C-84FD-4BC6-9693-E8501F73BE2C}" type="presParOf" srcId="{C6D3C24C-81FB-4655-A883-717083F391C5}" destId="{333156AB-9F45-41BE-9CB0-E3678E5D8868}" srcOrd="6" destOrd="0" presId="urn:microsoft.com/office/officeart/2005/8/layout/list1"/>
    <dgm:cxn modelId="{B4B9C03E-04DF-4C11-9266-002B5CE867B8}" type="presParOf" srcId="{C6D3C24C-81FB-4655-A883-717083F391C5}" destId="{552C48CB-906A-454B-9133-34253743C2CF}" srcOrd="7" destOrd="0" presId="urn:microsoft.com/office/officeart/2005/8/layout/list1"/>
    <dgm:cxn modelId="{DC04AC13-78E7-4F99-9D59-82E92D36FB75}" type="presParOf" srcId="{C6D3C24C-81FB-4655-A883-717083F391C5}" destId="{DE9A72AE-5434-47E9-B42F-FA917F5C2C01}" srcOrd="8" destOrd="0" presId="urn:microsoft.com/office/officeart/2005/8/layout/list1"/>
    <dgm:cxn modelId="{E4F6DE27-0B3F-4AA5-AA2A-CE87306C4740}" type="presParOf" srcId="{DE9A72AE-5434-47E9-B42F-FA917F5C2C01}" destId="{3E90D4B4-D04E-4380-B007-B8C00607D2AF}" srcOrd="0" destOrd="0" presId="urn:microsoft.com/office/officeart/2005/8/layout/list1"/>
    <dgm:cxn modelId="{C884DE80-FFF5-415E-9D9E-09E35343B6E2}" type="presParOf" srcId="{DE9A72AE-5434-47E9-B42F-FA917F5C2C01}" destId="{AEBEB813-3A8A-4204-9D3E-47146070DA05}" srcOrd="1" destOrd="0" presId="urn:microsoft.com/office/officeart/2005/8/layout/list1"/>
    <dgm:cxn modelId="{8F121C06-BBBF-4971-B070-087F1E4BA7A1}" type="presParOf" srcId="{C6D3C24C-81FB-4655-A883-717083F391C5}" destId="{1249480D-90FE-4238-B877-4F67EA664E38}" srcOrd="9" destOrd="0" presId="urn:microsoft.com/office/officeart/2005/8/layout/list1"/>
    <dgm:cxn modelId="{9F6BD636-3230-4C51-A930-79BDEA9791C5}" type="presParOf" srcId="{C6D3C24C-81FB-4655-A883-717083F391C5}" destId="{DF33D42E-7922-4706-98F7-062287750E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7C8AC-70E9-4ADC-96B6-BA258D70BA9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57ACB-9DCE-4F96-9B17-775C2826934C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নাগরিকের অতীত দিক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DA304D-87BE-4053-8606-B3A77B4B9DC5}" type="parTrans" cxnId="{D2F3084E-64F1-428D-B03A-80F2A7C83244}">
      <dgm:prSet/>
      <dgm:spPr/>
      <dgm:t>
        <a:bodyPr/>
        <a:lstStyle/>
        <a:p>
          <a:endParaRPr lang="en-US"/>
        </a:p>
      </dgm:t>
    </dgm:pt>
    <dgm:pt modelId="{A9433986-43C7-45B4-AC06-1486DCA4433D}" type="sibTrans" cxnId="{D2F3084E-64F1-428D-B03A-80F2A7C83244}">
      <dgm:prSet/>
      <dgm:spPr/>
      <dgm:t>
        <a:bodyPr/>
        <a:lstStyle/>
        <a:p>
          <a:endParaRPr lang="en-US"/>
        </a:p>
      </dgm:t>
    </dgm:pt>
    <dgm:pt modelId="{F7E2CF05-7E1B-43DB-9D01-9898A8335F1D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নাগরিকের স্থানীয় রূপ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D41E16-C4B9-41D6-A2BA-27F60C7B042D}" type="parTrans" cxnId="{0B14973D-E47C-45DA-8AFB-7D6E99178B65}">
      <dgm:prSet/>
      <dgm:spPr/>
      <dgm:t>
        <a:bodyPr/>
        <a:lstStyle/>
        <a:p>
          <a:endParaRPr lang="en-US"/>
        </a:p>
      </dgm:t>
    </dgm:pt>
    <dgm:pt modelId="{9C15C205-DA76-485E-9B2A-8A04D8E677F4}" type="sibTrans" cxnId="{0B14973D-E47C-45DA-8AFB-7D6E99178B65}">
      <dgm:prSet/>
      <dgm:spPr/>
      <dgm:t>
        <a:bodyPr/>
        <a:lstStyle/>
        <a:p>
          <a:endParaRPr lang="en-US"/>
        </a:p>
      </dgm:t>
    </dgm:pt>
    <dgm:pt modelId="{3430AE6E-342D-4CA8-B290-45BE73DEBDEA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নাগরিকের বর্তমান দিক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C962A3-8FC0-4673-83A5-58E9B2BE1681}" type="parTrans" cxnId="{F431F6D9-6C5E-4315-B435-CFD43E309247}">
      <dgm:prSet/>
      <dgm:spPr/>
      <dgm:t>
        <a:bodyPr/>
        <a:lstStyle/>
        <a:p>
          <a:endParaRPr lang="en-US"/>
        </a:p>
      </dgm:t>
    </dgm:pt>
    <dgm:pt modelId="{E8A3DF06-B941-4914-BB7E-9C0A101FA7C3}" type="sibTrans" cxnId="{F431F6D9-6C5E-4315-B435-CFD43E309247}">
      <dgm:prSet/>
      <dgm:spPr/>
      <dgm:t>
        <a:bodyPr/>
        <a:lstStyle/>
        <a:p>
          <a:endParaRPr lang="en-US"/>
        </a:p>
      </dgm:t>
    </dgm:pt>
    <dgm:pt modelId="{4282C66F-9730-4566-A697-86BC51E53629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নাগরিকের জাতীয় রূপ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51ED8-8762-4E7F-ABC7-947D164D94CA}" type="parTrans" cxnId="{F23723B2-F52C-4C4B-A472-E7443136CB42}">
      <dgm:prSet/>
      <dgm:spPr/>
      <dgm:t>
        <a:bodyPr/>
        <a:lstStyle/>
        <a:p>
          <a:endParaRPr lang="en-US"/>
        </a:p>
      </dgm:t>
    </dgm:pt>
    <dgm:pt modelId="{F39E81B3-0CAC-4727-93B9-EA4B07CA733F}" type="sibTrans" cxnId="{F23723B2-F52C-4C4B-A472-E7443136CB42}">
      <dgm:prSet/>
      <dgm:spPr/>
      <dgm:t>
        <a:bodyPr/>
        <a:lstStyle/>
        <a:p>
          <a:endParaRPr lang="en-US"/>
        </a:p>
      </dgm:t>
    </dgm:pt>
    <dgm:pt modelId="{942C775D-0657-4658-8FC1-CE96E2D7EDC9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নাগরিকের আন্তর্জাতিক রূপ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FD08DA-B8BE-49C0-BD62-5145315AD3BF}" type="sibTrans" cxnId="{FA9A4470-D545-411A-BEAF-BAA91C90DF8F}">
      <dgm:prSet/>
      <dgm:spPr/>
      <dgm:t>
        <a:bodyPr/>
        <a:lstStyle/>
        <a:p>
          <a:endParaRPr lang="en-US"/>
        </a:p>
      </dgm:t>
    </dgm:pt>
    <dgm:pt modelId="{CA57158A-6D48-47EF-AF7D-C4E78781CA8D}" type="parTrans" cxnId="{FA9A4470-D545-411A-BEAF-BAA91C90DF8F}">
      <dgm:prSet/>
      <dgm:spPr/>
      <dgm:t>
        <a:bodyPr/>
        <a:lstStyle/>
        <a:p>
          <a:endParaRPr lang="en-US"/>
        </a:p>
      </dgm:t>
    </dgm:pt>
    <dgm:pt modelId="{4258E165-9C09-4DF6-AE79-A8E76E83C60A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নাগরিকের ভবিষ্যৎ দিক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6C153B-5F12-49CF-B231-9440D097F6D9}" type="sibTrans" cxnId="{19CD1CA9-57B7-4A32-A3F3-AF8930003C2F}">
      <dgm:prSet/>
      <dgm:spPr/>
      <dgm:t>
        <a:bodyPr/>
        <a:lstStyle/>
        <a:p>
          <a:endParaRPr lang="en-US"/>
        </a:p>
      </dgm:t>
    </dgm:pt>
    <dgm:pt modelId="{66FD146E-911E-4CF8-869D-B84280F66EEC}" type="parTrans" cxnId="{19CD1CA9-57B7-4A32-A3F3-AF8930003C2F}">
      <dgm:prSet/>
      <dgm:spPr/>
      <dgm:t>
        <a:bodyPr/>
        <a:lstStyle/>
        <a:p>
          <a:endParaRPr lang="en-US"/>
        </a:p>
      </dgm:t>
    </dgm:pt>
    <dgm:pt modelId="{F248C014-2388-424E-8A18-F7F2651A6795}" type="pres">
      <dgm:prSet presAssocID="{73A7C8AC-70E9-4ADC-96B6-BA258D70BA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C7A6F-D784-4CFD-834C-D2F0FE1BD47A}" type="pres">
      <dgm:prSet presAssocID="{B5F57ACB-9DCE-4F96-9B17-775C2826934C}" presName="compNode" presStyleCnt="0"/>
      <dgm:spPr/>
    </dgm:pt>
    <dgm:pt modelId="{83A5723C-DD8D-43CE-9563-B214C4884602}" type="pres">
      <dgm:prSet presAssocID="{B5F57ACB-9DCE-4F96-9B17-775C2826934C}" presName="aNode" presStyleLbl="bgShp" presStyleIdx="0" presStyleCnt="3"/>
      <dgm:spPr/>
      <dgm:t>
        <a:bodyPr/>
        <a:lstStyle/>
        <a:p>
          <a:endParaRPr lang="en-US"/>
        </a:p>
      </dgm:t>
    </dgm:pt>
    <dgm:pt modelId="{FF90364D-F02A-4652-ADE2-9B30CD2A872F}" type="pres">
      <dgm:prSet presAssocID="{B5F57ACB-9DCE-4F96-9B17-775C2826934C}" presName="textNode" presStyleLbl="bgShp" presStyleIdx="0" presStyleCnt="3"/>
      <dgm:spPr/>
      <dgm:t>
        <a:bodyPr/>
        <a:lstStyle/>
        <a:p>
          <a:endParaRPr lang="en-US"/>
        </a:p>
      </dgm:t>
    </dgm:pt>
    <dgm:pt modelId="{756534AB-DED6-4AB7-B79A-5E7643ED5B21}" type="pres">
      <dgm:prSet presAssocID="{B5F57ACB-9DCE-4F96-9B17-775C2826934C}" presName="compChildNode" presStyleCnt="0"/>
      <dgm:spPr/>
    </dgm:pt>
    <dgm:pt modelId="{A8B9FE43-3C34-4357-936E-05732CE1F6F6}" type="pres">
      <dgm:prSet presAssocID="{B5F57ACB-9DCE-4F96-9B17-775C2826934C}" presName="theInnerList" presStyleCnt="0"/>
      <dgm:spPr/>
    </dgm:pt>
    <dgm:pt modelId="{C3DB58D3-D454-4E9F-AD31-009685AECBBD}" type="pres">
      <dgm:prSet presAssocID="{F7E2CF05-7E1B-43DB-9D01-9898A8335F1D}" presName="childNode" presStyleLbl="node1" presStyleIdx="0" presStyleCnt="3" custScaleX="100686" custScaleY="80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B474F-F975-4E51-B847-7612EF20D9C5}" type="pres">
      <dgm:prSet presAssocID="{B5F57ACB-9DCE-4F96-9B17-775C2826934C}" presName="aSpace" presStyleCnt="0"/>
      <dgm:spPr/>
    </dgm:pt>
    <dgm:pt modelId="{24F1453E-8FC5-4251-A390-1183CD2FAC93}" type="pres">
      <dgm:prSet presAssocID="{3430AE6E-342D-4CA8-B290-45BE73DEBDEA}" presName="compNode" presStyleCnt="0"/>
      <dgm:spPr/>
    </dgm:pt>
    <dgm:pt modelId="{80F69F99-EE62-46A6-95A8-E21907A02601}" type="pres">
      <dgm:prSet presAssocID="{3430AE6E-342D-4CA8-B290-45BE73DEBDEA}" presName="aNode" presStyleLbl="bgShp" presStyleIdx="1" presStyleCnt="3" custLinFactNeighborX="0" custLinFactNeighborY="-443"/>
      <dgm:spPr/>
      <dgm:t>
        <a:bodyPr/>
        <a:lstStyle/>
        <a:p>
          <a:endParaRPr lang="en-US"/>
        </a:p>
      </dgm:t>
    </dgm:pt>
    <dgm:pt modelId="{B9DCBB25-9171-4AC6-98D1-B1CCF05EA994}" type="pres">
      <dgm:prSet presAssocID="{3430AE6E-342D-4CA8-B290-45BE73DEBDEA}" presName="textNode" presStyleLbl="bgShp" presStyleIdx="1" presStyleCnt="3"/>
      <dgm:spPr/>
      <dgm:t>
        <a:bodyPr/>
        <a:lstStyle/>
        <a:p>
          <a:endParaRPr lang="en-US"/>
        </a:p>
      </dgm:t>
    </dgm:pt>
    <dgm:pt modelId="{CD8EF6F5-6B5A-4E76-A230-E55AF2027A52}" type="pres">
      <dgm:prSet presAssocID="{3430AE6E-342D-4CA8-B290-45BE73DEBDEA}" presName="compChildNode" presStyleCnt="0"/>
      <dgm:spPr/>
    </dgm:pt>
    <dgm:pt modelId="{E82DC7D4-FA7B-4B8D-B873-5BE6ADA4F869}" type="pres">
      <dgm:prSet presAssocID="{3430AE6E-342D-4CA8-B290-45BE73DEBDEA}" presName="theInnerList" presStyleCnt="0"/>
      <dgm:spPr/>
    </dgm:pt>
    <dgm:pt modelId="{0E643B46-66CA-401B-8BCB-7654733FB501}" type="pres">
      <dgm:prSet presAssocID="{4282C66F-9730-4566-A697-86BC51E53629}" presName="childNode" presStyleLbl="node1" presStyleIdx="1" presStyleCnt="3" custScaleX="100159" custScaleY="72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9839C-8737-48C2-8FBF-0618E5A843AD}" type="pres">
      <dgm:prSet presAssocID="{3430AE6E-342D-4CA8-B290-45BE73DEBDEA}" presName="aSpace" presStyleCnt="0"/>
      <dgm:spPr/>
    </dgm:pt>
    <dgm:pt modelId="{B7FB20CE-FFE8-46CF-A081-914F047F437F}" type="pres">
      <dgm:prSet presAssocID="{4258E165-9C09-4DF6-AE79-A8E76E83C60A}" presName="compNode" presStyleCnt="0"/>
      <dgm:spPr/>
    </dgm:pt>
    <dgm:pt modelId="{05E79ABB-1081-4CE5-8518-6F94C7DEE9C8}" type="pres">
      <dgm:prSet presAssocID="{4258E165-9C09-4DF6-AE79-A8E76E83C60A}" presName="aNode" presStyleLbl="bgShp" presStyleIdx="2" presStyleCnt="3" custLinFactNeighborX="-2862"/>
      <dgm:spPr/>
      <dgm:t>
        <a:bodyPr/>
        <a:lstStyle/>
        <a:p>
          <a:endParaRPr lang="en-US"/>
        </a:p>
      </dgm:t>
    </dgm:pt>
    <dgm:pt modelId="{4D4DE0CA-9E7C-4B38-AAB8-C81E92064DF5}" type="pres">
      <dgm:prSet presAssocID="{4258E165-9C09-4DF6-AE79-A8E76E83C60A}" presName="textNode" presStyleLbl="bgShp" presStyleIdx="2" presStyleCnt="3"/>
      <dgm:spPr/>
      <dgm:t>
        <a:bodyPr/>
        <a:lstStyle/>
        <a:p>
          <a:endParaRPr lang="en-US"/>
        </a:p>
      </dgm:t>
    </dgm:pt>
    <dgm:pt modelId="{B7F43680-BF88-4FC1-BD76-BCD968A5AD8D}" type="pres">
      <dgm:prSet presAssocID="{4258E165-9C09-4DF6-AE79-A8E76E83C60A}" presName="compChildNode" presStyleCnt="0"/>
      <dgm:spPr/>
    </dgm:pt>
    <dgm:pt modelId="{BFA33C7F-12D4-477A-9EE6-56B730C5F94D}" type="pres">
      <dgm:prSet presAssocID="{4258E165-9C09-4DF6-AE79-A8E76E83C60A}" presName="theInnerList" presStyleCnt="0"/>
      <dgm:spPr/>
    </dgm:pt>
    <dgm:pt modelId="{18617D7E-348B-4B06-BCC9-812721FD75D7}" type="pres">
      <dgm:prSet presAssocID="{942C775D-0657-4658-8FC1-CE96E2D7EDC9}" presName="childNode" presStyleLbl="node1" presStyleIdx="2" presStyleCnt="3" custScaleX="95576" custScaleY="86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D1CA9-57B7-4A32-A3F3-AF8930003C2F}" srcId="{73A7C8AC-70E9-4ADC-96B6-BA258D70BA94}" destId="{4258E165-9C09-4DF6-AE79-A8E76E83C60A}" srcOrd="2" destOrd="0" parTransId="{66FD146E-911E-4CF8-869D-B84280F66EEC}" sibTransId="{1A6C153B-5F12-49CF-B231-9440D097F6D9}"/>
    <dgm:cxn modelId="{302349E3-D570-4DAC-9A62-549C8363AB72}" type="presOf" srcId="{F7E2CF05-7E1B-43DB-9D01-9898A8335F1D}" destId="{C3DB58D3-D454-4E9F-AD31-009685AECBBD}" srcOrd="0" destOrd="0" presId="urn:microsoft.com/office/officeart/2005/8/layout/lProcess2"/>
    <dgm:cxn modelId="{0B14973D-E47C-45DA-8AFB-7D6E99178B65}" srcId="{B5F57ACB-9DCE-4F96-9B17-775C2826934C}" destId="{F7E2CF05-7E1B-43DB-9D01-9898A8335F1D}" srcOrd="0" destOrd="0" parTransId="{28D41E16-C4B9-41D6-A2BA-27F60C7B042D}" sibTransId="{9C15C205-DA76-485E-9B2A-8A04D8E677F4}"/>
    <dgm:cxn modelId="{12F35278-1185-4249-B2A8-18431CDF216D}" type="presOf" srcId="{3430AE6E-342D-4CA8-B290-45BE73DEBDEA}" destId="{80F69F99-EE62-46A6-95A8-E21907A02601}" srcOrd="0" destOrd="0" presId="urn:microsoft.com/office/officeart/2005/8/layout/lProcess2"/>
    <dgm:cxn modelId="{4C98B242-2B02-400C-83B9-50DEBACEC4E7}" type="presOf" srcId="{B5F57ACB-9DCE-4F96-9B17-775C2826934C}" destId="{83A5723C-DD8D-43CE-9563-B214C4884602}" srcOrd="0" destOrd="0" presId="urn:microsoft.com/office/officeart/2005/8/layout/lProcess2"/>
    <dgm:cxn modelId="{FA9A4470-D545-411A-BEAF-BAA91C90DF8F}" srcId="{4258E165-9C09-4DF6-AE79-A8E76E83C60A}" destId="{942C775D-0657-4658-8FC1-CE96E2D7EDC9}" srcOrd="0" destOrd="0" parTransId="{CA57158A-6D48-47EF-AF7D-C4E78781CA8D}" sibTransId="{E1FD08DA-B8BE-49C0-BD62-5145315AD3BF}"/>
    <dgm:cxn modelId="{55E287EA-D373-41A2-9A31-629BE6670800}" type="presOf" srcId="{4282C66F-9730-4566-A697-86BC51E53629}" destId="{0E643B46-66CA-401B-8BCB-7654733FB501}" srcOrd="0" destOrd="0" presId="urn:microsoft.com/office/officeart/2005/8/layout/lProcess2"/>
    <dgm:cxn modelId="{CB3E2C40-BD51-4CC8-BFD0-28488FDA34F2}" type="presOf" srcId="{4258E165-9C09-4DF6-AE79-A8E76E83C60A}" destId="{05E79ABB-1081-4CE5-8518-6F94C7DEE9C8}" srcOrd="0" destOrd="0" presId="urn:microsoft.com/office/officeart/2005/8/layout/lProcess2"/>
    <dgm:cxn modelId="{6E011F8E-D90E-4DBF-B84D-17AC8D6CE9D2}" type="presOf" srcId="{3430AE6E-342D-4CA8-B290-45BE73DEBDEA}" destId="{B9DCBB25-9171-4AC6-98D1-B1CCF05EA994}" srcOrd="1" destOrd="0" presId="urn:microsoft.com/office/officeart/2005/8/layout/lProcess2"/>
    <dgm:cxn modelId="{1161DD53-4CE3-4F02-A1D3-3D54E71CB6B0}" type="presOf" srcId="{73A7C8AC-70E9-4ADC-96B6-BA258D70BA94}" destId="{F248C014-2388-424E-8A18-F7F2651A6795}" srcOrd="0" destOrd="0" presId="urn:microsoft.com/office/officeart/2005/8/layout/lProcess2"/>
    <dgm:cxn modelId="{F23723B2-F52C-4C4B-A472-E7443136CB42}" srcId="{3430AE6E-342D-4CA8-B290-45BE73DEBDEA}" destId="{4282C66F-9730-4566-A697-86BC51E53629}" srcOrd="0" destOrd="0" parTransId="{9B451ED8-8762-4E7F-ABC7-947D164D94CA}" sibTransId="{F39E81B3-0CAC-4727-93B9-EA4B07CA733F}"/>
    <dgm:cxn modelId="{727966E6-0961-40D6-A1B7-BF61D7AA0C09}" type="presOf" srcId="{942C775D-0657-4658-8FC1-CE96E2D7EDC9}" destId="{18617D7E-348B-4B06-BCC9-812721FD75D7}" srcOrd="0" destOrd="0" presId="urn:microsoft.com/office/officeart/2005/8/layout/lProcess2"/>
    <dgm:cxn modelId="{F431F6D9-6C5E-4315-B435-CFD43E309247}" srcId="{73A7C8AC-70E9-4ADC-96B6-BA258D70BA94}" destId="{3430AE6E-342D-4CA8-B290-45BE73DEBDEA}" srcOrd="1" destOrd="0" parTransId="{AAC962A3-8FC0-4673-83A5-58E9B2BE1681}" sibTransId="{E8A3DF06-B941-4914-BB7E-9C0A101FA7C3}"/>
    <dgm:cxn modelId="{47D5DA93-8615-42D5-A317-C18C7D0E7B16}" type="presOf" srcId="{B5F57ACB-9DCE-4F96-9B17-775C2826934C}" destId="{FF90364D-F02A-4652-ADE2-9B30CD2A872F}" srcOrd="1" destOrd="0" presId="urn:microsoft.com/office/officeart/2005/8/layout/lProcess2"/>
    <dgm:cxn modelId="{01F49919-F26A-4363-B505-58AB0A70D48C}" type="presOf" srcId="{4258E165-9C09-4DF6-AE79-A8E76E83C60A}" destId="{4D4DE0CA-9E7C-4B38-AAB8-C81E92064DF5}" srcOrd="1" destOrd="0" presId="urn:microsoft.com/office/officeart/2005/8/layout/lProcess2"/>
    <dgm:cxn modelId="{D2F3084E-64F1-428D-B03A-80F2A7C83244}" srcId="{73A7C8AC-70E9-4ADC-96B6-BA258D70BA94}" destId="{B5F57ACB-9DCE-4F96-9B17-775C2826934C}" srcOrd="0" destOrd="0" parTransId="{29DA304D-87BE-4053-8606-B3A77B4B9DC5}" sibTransId="{A9433986-43C7-45B4-AC06-1486DCA4433D}"/>
    <dgm:cxn modelId="{403FFB2B-66DB-4D25-9028-F19A0C44FAAB}" type="presParOf" srcId="{F248C014-2388-424E-8A18-F7F2651A6795}" destId="{910C7A6F-D784-4CFD-834C-D2F0FE1BD47A}" srcOrd="0" destOrd="0" presId="urn:microsoft.com/office/officeart/2005/8/layout/lProcess2"/>
    <dgm:cxn modelId="{73018EA9-7BB6-434E-A9FA-7486FDF8F0CD}" type="presParOf" srcId="{910C7A6F-D784-4CFD-834C-D2F0FE1BD47A}" destId="{83A5723C-DD8D-43CE-9563-B214C4884602}" srcOrd="0" destOrd="0" presId="urn:microsoft.com/office/officeart/2005/8/layout/lProcess2"/>
    <dgm:cxn modelId="{3665D2AC-45D8-4A5E-80B2-0B6654E8CBD8}" type="presParOf" srcId="{910C7A6F-D784-4CFD-834C-D2F0FE1BD47A}" destId="{FF90364D-F02A-4652-ADE2-9B30CD2A872F}" srcOrd="1" destOrd="0" presId="urn:microsoft.com/office/officeart/2005/8/layout/lProcess2"/>
    <dgm:cxn modelId="{17C23208-8F83-43EF-B5BF-FFB6719FBDB1}" type="presParOf" srcId="{910C7A6F-D784-4CFD-834C-D2F0FE1BD47A}" destId="{756534AB-DED6-4AB7-B79A-5E7643ED5B21}" srcOrd="2" destOrd="0" presId="urn:microsoft.com/office/officeart/2005/8/layout/lProcess2"/>
    <dgm:cxn modelId="{032DC69D-AEC0-4BAF-983E-4D55CAF0EDB6}" type="presParOf" srcId="{756534AB-DED6-4AB7-B79A-5E7643ED5B21}" destId="{A8B9FE43-3C34-4357-936E-05732CE1F6F6}" srcOrd="0" destOrd="0" presId="urn:microsoft.com/office/officeart/2005/8/layout/lProcess2"/>
    <dgm:cxn modelId="{0AC42B6E-331E-4920-90A0-B9C7D4168017}" type="presParOf" srcId="{A8B9FE43-3C34-4357-936E-05732CE1F6F6}" destId="{C3DB58D3-D454-4E9F-AD31-009685AECBBD}" srcOrd="0" destOrd="0" presId="urn:microsoft.com/office/officeart/2005/8/layout/lProcess2"/>
    <dgm:cxn modelId="{EE012165-A3E4-431D-BB78-CEEE746C323E}" type="presParOf" srcId="{F248C014-2388-424E-8A18-F7F2651A6795}" destId="{52DB474F-F975-4E51-B847-7612EF20D9C5}" srcOrd="1" destOrd="0" presId="urn:microsoft.com/office/officeart/2005/8/layout/lProcess2"/>
    <dgm:cxn modelId="{4CC5785F-11D6-476F-B977-6AFC1E8410F3}" type="presParOf" srcId="{F248C014-2388-424E-8A18-F7F2651A6795}" destId="{24F1453E-8FC5-4251-A390-1183CD2FAC93}" srcOrd="2" destOrd="0" presId="urn:microsoft.com/office/officeart/2005/8/layout/lProcess2"/>
    <dgm:cxn modelId="{5F59485F-5D7B-4D85-BB2A-5313C630BBE0}" type="presParOf" srcId="{24F1453E-8FC5-4251-A390-1183CD2FAC93}" destId="{80F69F99-EE62-46A6-95A8-E21907A02601}" srcOrd="0" destOrd="0" presId="urn:microsoft.com/office/officeart/2005/8/layout/lProcess2"/>
    <dgm:cxn modelId="{8B24B119-DEE6-4452-B38D-639EFDD3E8F1}" type="presParOf" srcId="{24F1453E-8FC5-4251-A390-1183CD2FAC93}" destId="{B9DCBB25-9171-4AC6-98D1-B1CCF05EA994}" srcOrd="1" destOrd="0" presId="urn:microsoft.com/office/officeart/2005/8/layout/lProcess2"/>
    <dgm:cxn modelId="{9A1FEB77-3151-4025-808B-FFC6AFBF3C73}" type="presParOf" srcId="{24F1453E-8FC5-4251-A390-1183CD2FAC93}" destId="{CD8EF6F5-6B5A-4E76-A230-E55AF2027A52}" srcOrd="2" destOrd="0" presId="urn:microsoft.com/office/officeart/2005/8/layout/lProcess2"/>
    <dgm:cxn modelId="{1A2E9D1E-8EA8-4DA4-BA11-66438BA7CA38}" type="presParOf" srcId="{CD8EF6F5-6B5A-4E76-A230-E55AF2027A52}" destId="{E82DC7D4-FA7B-4B8D-B873-5BE6ADA4F869}" srcOrd="0" destOrd="0" presId="urn:microsoft.com/office/officeart/2005/8/layout/lProcess2"/>
    <dgm:cxn modelId="{0149AB22-819E-4859-9F1A-CEDFB029344B}" type="presParOf" srcId="{E82DC7D4-FA7B-4B8D-B873-5BE6ADA4F869}" destId="{0E643B46-66CA-401B-8BCB-7654733FB501}" srcOrd="0" destOrd="0" presId="urn:microsoft.com/office/officeart/2005/8/layout/lProcess2"/>
    <dgm:cxn modelId="{9E162B2D-E9A9-4692-9E1F-A0579EC0763B}" type="presParOf" srcId="{F248C014-2388-424E-8A18-F7F2651A6795}" destId="{1E59839C-8737-48C2-8FBF-0618E5A843AD}" srcOrd="3" destOrd="0" presId="urn:microsoft.com/office/officeart/2005/8/layout/lProcess2"/>
    <dgm:cxn modelId="{6DCC8BFF-3F21-4294-892B-91C4A8E7F9B3}" type="presParOf" srcId="{F248C014-2388-424E-8A18-F7F2651A6795}" destId="{B7FB20CE-FFE8-46CF-A081-914F047F437F}" srcOrd="4" destOrd="0" presId="urn:microsoft.com/office/officeart/2005/8/layout/lProcess2"/>
    <dgm:cxn modelId="{98ACEB1B-A757-4F5F-8C11-2C41CE80ACFF}" type="presParOf" srcId="{B7FB20CE-FFE8-46CF-A081-914F047F437F}" destId="{05E79ABB-1081-4CE5-8518-6F94C7DEE9C8}" srcOrd="0" destOrd="0" presId="urn:microsoft.com/office/officeart/2005/8/layout/lProcess2"/>
    <dgm:cxn modelId="{5561C7C2-7356-4AE6-A401-4317B6850AE1}" type="presParOf" srcId="{B7FB20CE-FFE8-46CF-A081-914F047F437F}" destId="{4D4DE0CA-9E7C-4B38-AAB8-C81E92064DF5}" srcOrd="1" destOrd="0" presId="urn:microsoft.com/office/officeart/2005/8/layout/lProcess2"/>
    <dgm:cxn modelId="{38765E72-A6BB-4A78-AB8B-A3FA53626DF3}" type="presParOf" srcId="{B7FB20CE-FFE8-46CF-A081-914F047F437F}" destId="{B7F43680-BF88-4FC1-BD76-BCD968A5AD8D}" srcOrd="2" destOrd="0" presId="urn:microsoft.com/office/officeart/2005/8/layout/lProcess2"/>
    <dgm:cxn modelId="{403D6161-E3CF-475E-9209-1C1BD798C8A3}" type="presParOf" srcId="{B7F43680-BF88-4FC1-BD76-BCD968A5AD8D}" destId="{BFA33C7F-12D4-477A-9EE6-56B730C5F94D}" srcOrd="0" destOrd="0" presId="urn:microsoft.com/office/officeart/2005/8/layout/lProcess2"/>
    <dgm:cxn modelId="{38FCBF65-8FAF-4AEA-97AB-35BB5E5FFF35}" type="presParOf" srcId="{BFA33C7F-12D4-477A-9EE6-56B730C5F94D}" destId="{18617D7E-348B-4B06-BCC9-812721FD75D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930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5958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6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40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965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7220D9-651F-41BF-A221-791171F0C7B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97C30EC-ADC7-4FD3-A755-4F130F16EA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11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0"/>
            <a:ext cx="114959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6426" y="-118420"/>
            <a:ext cx="285023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IN" sz="8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408" y="5314750"/>
            <a:ext cx="29258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666" y="685800"/>
            <a:ext cx="9601200" cy="842749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9636565"/>
              </p:ext>
            </p:extLst>
          </p:nvPr>
        </p:nvGraphicFramePr>
        <p:xfrm>
          <a:off x="977452" y="1852067"/>
          <a:ext cx="4967659" cy="210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Left-Right-Up Arrow 12"/>
          <p:cNvSpPr/>
          <p:nvPr/>
        </p:nvSpPr>
        <p:spPr>
          <a:xfrm>
            <a:off x="5945111" y="1528549"/>
            <a:ext cx="873456" cy="1078173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28121632"/>
              </p:ext>
            </p:extLst>
          </p:nvPr>
        </p:nvGraphicFramePr>
        <p:xfrm>
          <a:off x="6961355" y="1899456"/>
          <a:ext cx="4311696" cy="235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61673797"/>
              </p:ext>
            </p:extLst>
          </p:nvPr>
        </p:nvGraphicFramePr>
        <p:xfrm>
          <a:off x="750627" y="4189862"/>
          <a:ext cx="6332562" cy="257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405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83A5723C-DD8D-43CE-9563-B214C4884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graphicEl>
                                              <a:dgm id="{83A5723C-DD8D-43CE-9563-B214C4884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83A5723C-DD8D-43CE-9563-B214C4884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83A5723C-DD8D-43CE-9563-B214C4884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C3DB58D3-D454-4E9F-AD31-009685AE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graphicEl>
                                              <a:dgm id="{C3DB58D3-D454-4E9F-AD31-009685AE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C3DB58D3-D454-4E9F-AD31-009685AE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C3DB58D3-D454-4E9F-AD31-009685AE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80F69F99-EE62-46A6-95A8-E21907A02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80F69F99-EE62-46A6-95A8-E21907A02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graphicEl>
                                              <a:dgm id="{80F69F99-EE62-46A6-95A8-E21907A02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graphicEl>
                                              <a:dgm id="{80F69F99-EE62-46A6-95A8-E21907A02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0E643B46-66CA-401B-8BCB-7654733F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0E643B46-66CA-401B-8BCB-7654733F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graphicEl>
                                              <a:dgm id="{0E643B46-66CA-401B-8BCB-7654733F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graphicEl>
                                              <a:dgm id="{0E643B46-66CA-401B-8BCB-7654733F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2">
                                            <p:graphicEl>
                                              <a:dgm id="{05E79ABB-1081-4CE5-8518-6F94C7DEE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graphicEl>
                                              <a:dgm id="{05E79ABB-1081-4CE5-8518-6F94C7DEE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graphicEl>
                                              <a:dgm id="{05E79ABB-1081-4CE5-8518-6F94C7DEE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graphicEl>
                                              <a:dgm id="{05E79ABB-1081-4CE5-8518-6F94C7DEE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>
                                            <p:graphicEl>
                                              <a:dgm id="{18617D7E-348B-4B06-BCC9-812721FD7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graphicEl>
                                              <a:dgm id="{18617D7E-348B-4B06-BCC9-812721FD7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graphicEl>
                                              <a:dgm id="{18617D7E-348B-4B06-BCC9-812721FD7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graphicEl>
                                              <a:dgm id="{18617D7E-348B-4B06-BCC9-812721FD7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  <p:bldP spid="13" grpId="0" animBg="1"/>
      <p:bldGraphic spid="11" grpId="0">
        <p:bldAsOne/>
      </p:bldGraphic>
      <p:bldGraphic spid="12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382" y="477672"/>
            <a:ext cx="6509981" cy="8871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সুশাসনের ক্রমবিকাশ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782" y="1501253"/>
            <a:ext cx="9805916" cy="49404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ভারতবর্ষেও সুশাসন উপর গুরুত্ব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কল্যাণসাধন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গ্রিসের ‘নগররাষ্ট্র’/আধুনিক ‘জাতিরাষ্ট্র’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UNDP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বাস্তবভিত্তিক চিন্তাভাবনা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বিশ্বব্যাংকের রিপোর্ট ও সংজ্ঞা নির্ধারণ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জনকল্যাণকর রাষ্ট্র প্রতিষ্ঠা </a:t>
            </a:r>
          </a:p>
          <a:p>
            <a:pPr marL="0" indent="0">
              <a:buNone/>
            </a:pPr>
            <a:endParaRPr lang="bn-IN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176" y="685800"/>
            <a:ext cx="7751927" cy="733567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সুশাসনের পরিধি ও বিষয়বস্তু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9" y="1419367"/>
            <a:ext cx="10522423" cy="53089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বিষয়ক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সভ্যতার আদি সংগঠন সম্পর্কে আলোচনা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রাজনৈতিক প্রতিষ্ঠান সম্পর্কে আলোচনা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তত্ত্ব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রাজনৈতিক বিমূর্ত বিষয় নিয়ে আলোচনা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 স্থানীয়, জাতীয় ও আন্তর্জাতিক রূপ সম্পর্কে আলোচনা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 অতীত, বর্তমান ও ভবিষ্যৎ নিয়ে আলোচনা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সুনাগরিকতার শিক্ষা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ঘটনা ও আন্দোলন নিয়ে আলোচনা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 অগ্রগতি বিষয়ক আলোচনা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83" y="235424"/>
            <a:ext cx="9601200" cy="73356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পাঠের প্রয়োজনীয়তা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141" y="1132765"/>
            <a:ext cx="8939284" cy="54864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 হওয়ার শিক্ষাদান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 দৃষ্টিভঙ্গি উদার করে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প্রতিষ্ঠান সম্পর্কে জ্ঞান অর্জন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সম্পর্কে ধারণা লাভ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 সমাজ গঠনে সহায়ক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অধিকার ও কর্তব্য সম্পর্কে শিক্ষাদান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কল্যাণমূলক রাষ্ট্র গঠনে সহায়ক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সুযোগ্য নেতৃত্ব গঠনে উদ্বুদ্ধকরণ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জাতিগঠনে সহায়ক ভূমিকা পালন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355" y="409434"/>
            <a:ext cx="10031105" cy="914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পাঠের গুরুত্ব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23834"/>
            <a:ext cx="9601200" cy="55341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 ভালোবাসার শিক্ষা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ইতিহাস জানা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সমস্যা ও এর সমাধানের পথনির্দেশ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মূলনীতি সম্পর্কে জ্ঞান লাভ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সচেতনতা বৃদ্ধি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সুনাগরিকতার শিক্ষা লাভ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চেতনা সৃষ্টি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 সম্পর্কে জানা যায়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উদার দৃষ্টিভঙ্গি অর্জন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5036024" cy="1485900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০১। এমন একটি চার্ট বা ছক তৈরি করো যা দ্বারা পৌরনীতির অর্থ ও প্রকৃতি স্পষ্ট হয়ে ওঠে।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519" y="1596788"/>
            <a:ext cx="4885899" cy="12965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3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3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3234519"/>
            <a:ext cx="9612971" cy="21251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 দলে বিভক্ত হয়ে –</a:t>
            </a:r>
          </a:p>
          <a:p>
            <a:pPr algn="ctr"/>
            <a:endPara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আমরা কেন পাঠ করবো? দলীয়ভাবে আলোচনা করে তা শ্রেণিতে উপস্থাপন করো।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062" y="98946"/>
            <a:ext cx="6209733" cy="14859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 আছে?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70" y="1584846"/>
            <a:ext cx="7273315" cy="52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783540" cy="35814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পৌরনীতির ইংরেজি প্রতিশব্দ কী? 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Civitas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Polis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Civics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140" y="2285999"/>
            <a:ext cx="5349923" cy="3581401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বিষয়ক বিজ্ঞান কোনটি?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669" y="235424"/>
            <a:ext cx="9601200" cy="111570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1721325"/>
            <a:ext cx="5153803" cy="43519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বিপুল রেজা 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সমাজকর্ম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(অতিঃ দায়িত্ব, রাষ্ট্রবিজ্ঞান)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মুজিব কলেজ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নোয়াখালী।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০১৭১০০৮৩০১৩ 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ipul.sw@gmail.com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1884060"/>
            <a:ext cx="3152633" cy="3940791"/>
          </a:xfrm>
        </p:spPr>
      </p:pic>
    </p:spTree>
    <p:extLst>
      <p:ext uri="{BB962C8B-B14F-4D97-AF65-F5344CB8AC3E}">
        <p14:creationId xmlns:p14="http://schemas.microsoft.com/office/powerpoint/2010/main" val="30414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451" y="685800"/>
            <a:ext cx="6387152" cy="14859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যে বিষয়গুলো নিয়ে আলোচনা করা হলো, সে সম্পর্কিত সকল সৃজনশীল প্রশ্নগুলো পড়ে নিবে।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"/>
            <a:ext cx="11495964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7320" y="237782"/>
            <a:ext cx="328968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pPr algn="ctr"/>
            <a:r>
              <a:rPr lang="bn-IN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8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557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0089" y="2149521"/>
            <a:ext cx="5979569" cy="410115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১ম পত্র 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- প্রথমঃ পৌরনীতি ও সুশাসন পরিচিতি পাঠঃ 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– 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</a:p>
          <a:p>
            <a:pPr marL="0" indent="0">
              <a:buNone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অক্টোবর, ২০২০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50" y="2149521"/>
            <a:ext cx="2866397" cy="4101153"/>
          </a:xfrm>
        </p:spPr>
      </p:pic>
    </p:spTree>
    <p:extLst>
      <p:ext uri="{BB962C8B-B14F-4D97-AF65-F5344CB8AC3E}">
        <p14:creationId xmlns:p14="http://schemas.microsoft.com/office/powerpoint/2010/main" val="293379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73" y="494730"/>
            <a:ext cx="9601200" cy="7062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দ্বারা কি বুঝানো হয়েছে?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88" y="1201002"/>
            <a:ext cx="9369769" cy="56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6" y="0"/>
            <a:ext cx="115503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9906" y="1122363"/>
            <a:ext cx="6245730" cy="107492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325405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পরিচতি </a:t>
            </a:r>
          </a:p>
          <a:p>
            <a:endParaRPr lang="bn-IN" sz="6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91116" y="2197290"/>
            <a:ext cx="313899" cy="1255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42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84" y="385549"/>
            <a:ext cx="5404515" cy="808631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418" y="1194180"/>
            <a:ext cx="9601200" cy="533627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 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ধারণা বর্ণনা ও সংজ্ঞা প্রদান করতে পারবে; 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সুশাসনের ক্রমবিকাশ বর্ণনা করতে পারবে;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 ও বিষয়বস্তু আলোচনা করতে পারবে;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পাঠের প্রয়োজনীয়তা আলোচনা করতে পারবে;  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গুরুত্ব আলোচনা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587" y="2967335"/>
            <a:ext cx="6894836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আলোচনা </a:t>
            </a:r>
            <a:endParaRPr lang="en-US" sz="88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96" y="685800"/>
            <a:ext cx="5431808" cy="81545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ও সংজ্ঞা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74209"/>
            <a:ext cx="10201701" cy="47767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‘সিভিকস’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Civics)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বাংলা প্রতিশব্দ 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পৌরনীতি’। ‘সিভিকস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শব্দটি এসেছে ল্যাটিন শব্দ ‘সিভিস’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‘সিভিটাস’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Civitas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থেকে। ‘সিভিস’ ও ‘সিভিটাস’ শব্দের অর্থ যথাক্রমে ‘নাগরিক’ ও ‘নগররাষ্ট্র’(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City State)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সুতরাং শব্দগত অর্থে ‘সিভিকস’ বা পৌরনীতি হলো নগররাষ্ট্রে বসবাসরত নাগরিকদের আচরণ ও কার্যাবলি সংক্রান্ত বিজ্ঞান।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 জীবনের সাথে সম্পর্কিত স্থানীয়, জাতীয় বা রাষ্ট্রীয় এবং আন্তর্জাতিক বিষয় সম্পর্কে জ্ঞানের যে শাখা আলোচনা করে তাকে পৌরনীতি বলে।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নাগরিক হিসেবে মানুষের অধিকার ও কর্তব্য নিয়ে আলোচনা, মানুষের কার্যাবলি, অভ্যাস ও আচরণ বিশ্লেষণ এবং রাষ্ট্র ও অন্যান্য সামাজিক প্রতিষ্ঠানের কার্যাবলি পর্যালোচনার আলোকে আদর্শ নাগরিক জীবনের শিক্ষা দান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386</TotalTime>
  <Words>588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Franklin Gothic Book</vt:lpstr>
      <vt:lpstr>NikoshBAN</vt:lpstr>
      <vt:lpstr>Wingdings</vt:lpstr>
      <vt:lpstr>Crop</vt:lpstr>
      <vt:lpstr>PowerPoint Presentation</vt:lpstr>
      <vt:lpstr>উপস্থাপনায় - </vt:lpstr>
      <vt:lpstr>পাঠ পরিচিতি </vt:lpstr>
      <vt:lpstr>এই ছবিগুলো দ্বারা কি বুঝানো হয়েছে? </vt:lpstr>
      <vt:lpstr>PowerPoint Presentation</vt:lpstr>
      <vt:lpstr>পাঠ ঘোষণা  </vt:lpstr>
      <vt:lpstr>শিখনফল </vt:lpstr>
      <vt:lpstr>PowerPoint Presentation</vt:lpstr>
      <vt:lpstr>পৌরনীতির ধারণা ও সংজ্ঞা  </vt:lpstr>
      <vt:lpstr>পৌরনীতি ও সুশাসন   </vt:lpstr>
      <vt:lpstr>পৌরনীতি ও সুশাসনের ক্রমবিকাশ </vt:lpstr>
      <vt:lpstr>PowerPoint Presentation</vt:lpstr>
      <vt:lpstr>পৌরনীতি ও সুশাসনের পরিধি ও বিষয়বস্তু </vt:lpstr>
      <vt:lpstr>পৌরনীতি ও সুশাসন পাঠের প্রয়োজনীয়তা</vt:lpstr>
      <vt:lpstr>বাংলাদেশে পৌরনীতি ও সুশাসন পাঠের গুরুত্ব</vt:lpstr>
      <vt:lpstr>একক কাজ </vt:lpstr>
      <vt:lpstr>      দলীয় কাজ </vt:lpstr>
      <vt:lpstr>কোন প্রশ্ন আছে?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পাঠ ঘোষণা  </dc:title>
  <dc:creator>bipul.sw@gmail.com</dc:creator>
  <cp:lastModifiedBy>bipul.sw@gmail.com</cp:lastModifiedBy>
  <cp:revision>148</cp:revision>
  <dcterms:created xsi:type="dcterms:W3CDTF">2020-05-13T04:47:21Z</dcterms:created>
  <dcterms:modified xsi:type="dcterms:W3CDTF">2020-10-05T16:21:30Z</dcterms:modified>
</cp:coreProperties>
</file>