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80" r:id="rId3"/>
    <p:sldId id="261" r:id="rId4"/>
    <p:sldId id="259" r:id="rId5"/>
    <p:sldId id="260" r:id="rId6"/>
    <p:sldId id="274" r:id="rId7"/>
    <p:sldId id="281" r:id="rId8"/>
    <p:sldId id="262" r:id="rId9"/>
    <p:sldId id="282" r:id="rId10"/>
    <p:sldId id="283" r:id="rId11"/>
    <p:sldId id="272" r:id="rId12"/>
    <p:sldId id="284" r:id="rId13"/>
    <p:sldId id="290" r:id="rId14"/>
    <p:sldId id="286" r:id="rId15"/>
    <p:sldId id="276" r:id="rId16"/>
    <p:sldId id="273" r:id="rId17"/>
    <p:sldId id="287" r:id="rId18"/>
    <p:sldId id="264" r:id="rId19"/>
    <p:sldId id="278" r:id="rId20"/>
    <p:sldId id="265" r:id="rId21"/>
    <p:sldId id="288" r:id="rId22"/>
    <p:sldId id="267" r:id="rId23"/>
    <p:sldId id="268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764CE-EB37-4567-A9B3-887AF35BBFE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1425CEC-133A-412D-8F96-625287E4AD1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940B31-21EB-4C85-AD26-C8C162DC0BF4}" type="parTrans" cxnId="{B81BDF93-E218-4C14-BE9D-885A158A8AC4}">
      <dgm:prSet/>
      <dgm:spPr/>
      <dgm:t>
        <a:bodyPr/>
        <a:lstStyle/>
        <a:p>
          <a:endParaRPr lang="en-US" sz="4400"/>
        </a:p>
      </dgm:t>
    </dgm:pt>
    <dgm:pt modelId="{09DCF496-1069-443A-828C-8F15F265D873}" type="sibTrans" cxnId="{B81BDF93-E218-4C14-BE9D-885A158A8AC4}">
      <dgm:prSet/>
      <dgm:spPr/>
      <dgm:t>
        <a:bodyPr/>
        <a:lstStyle/>
        <a:p>
          <a:endParaRPr lang="en-US" sz="4400"/>
        </a:p>
      </dgm:t>
    </dgm:pt>
    <dgm:pt modelId="{1B18CEF7-71A2-45ED-BCA6-6FA29BA5FC6D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উদ্ভিজ্জ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65DF9B-5B08-4AFF-8546-2954C0DF3F15}" type="parTrans" cxnId="{34460FCA-5611-40B7-A519-36541516C257}">
      <dgm:prSet custT="1"/>
      <dgm:spPr/>
      <dgm:t>
        <a:bodyPr/>
        <a:lstStyle/>
        <a:p>
          <a:endParaRPr lang="en-US" sz="4400"/>
        </a:p>
      </dgm:t>
    </dgm:pt>
    <dgm:pt modelId="{671B822A-05B0-4BEF-B927-2F1BD5CC66E5}" type="sibTrans" cxnId="{34460FCA-5611-40B7-A519-36541516C257}">
      <dgm:prSet/>
      <dgm:spPr/>
      <dgm:t>
        <a:bodyPr/>
        <a:lstStyle/>
        <a:p>
          <a:endParaRPr lang="en-US" sz="4400"/>
        </a:p>
      </dgm:t>
    </dgm:pt>
    <dgm:pt modelId="{4C64D8C6-E89C-4D67-8011-41D2E6F9984B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প্রাণিজ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0E663A-884B-4FBA-96E7-A6BEF38544E4}" type="parTrans" cxnId="{563C424F-AAF1-41E5-8339-97B64F16C69B}">
      <dgm:prSet custT="1"/>
      <dgm:spPr/>
      <dgm:t>
        <a:bodyPr/>
        <a:lstStyle/>
        <a:p>
          <a:endParaRPr lang="en-US" sz="4400"/>
        </a:p>
      </dgm:t>
    </dgm:pt>
    <dgm:pt modelId="{27ABD215-5983-4B2F-83F1-7BD9D6560B1A}" type="sibTrans" cxnId="{563C424F-AAF1-41E5-8339-97B64F16C69B}">
      <dgm:prSet/>
      <dgm:spPr/>
      <dgm:t>
        <a:bodyPr/>
        <a:lstStyle/>
        <a:p>
          <a:endParaRPr lang="en-US" sz="4400"/>
        </a:p>
      </dgm:t>
    </dgm:pt>
    <dgm:pt modelId="{C8731D62-B50C-4365-B2F5-4D984A8377C6}" type="pres">
      <dgm:prSet presAssocID="{F84764CE-EB37-4567-A9B3-887AF35BBFE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3FD08D-A6E6-4044-B411-1D01FD9C384A}" type="pres">
      <dgm:prSet presAssocID="{D1425CEC-133A-412D-8F96-625287E4AD17}" presName="root1" presStyleCnt="0"/>
      <dgm:spPr/>
      <dgm:t>
        <a:bodyPr/>
        <a:lstStyle/>
        <a:p>
          <a:endParaRPr lang="en-US"/>
        </a:p>
      </dgm:t>
    </dgm:pt>
    <dgm:pt modelId="{2EF19CC5-D48B-483E-96CD-DFC831A2A70D}" type="pres">
      <dgm:prSet presAssocID="{D1425CEC-133A-412D-8F96-625287E4AD17}" presName="LevelOneTextNode" presStyleLbl="node0" presStyleIdx="0" presStyleCnt="1" custAng="5400000" custScaleY="52284" custLinFactNeighborX="4309" custLinFactNeighborY="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0B4C69-2C2B-4DA8-920C-02F348CB448B}" type="pres">
      <dgm:prSet presAssocID="{D1425CEC-133A-412D-8F96-625287E4AD17}" presName="level2hierChild" presStyleCnt="0"/>
      <dgm:spPr/>
      <dgm:t>
        <a:bodyPr/>
        <a:lstStyle/>
        <a:p>
          <a:endParaRPr lang="en-US"/>
        </a:p>
      </dgm:t>
    </dgm:pt>
    <dgm:pt modelId="{591485FC-BBDB-43F7-87C4-EC160857F2DB}" type="pres">
      <dgm:prSet presAssocID="{F665DF9B-5B08-4AFF-8546-2954C0DF3F1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C45B525-6D68-43C8-A655-CE9225DA2317}" type="pres">
      <dgm:prSet presAssocID="{F665DF9B-5B08-4AFF-8546-2954C0DF3F1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370B42D-F6F6-4311-8088-9DFA6EC4E565}" type="pres">
      <dgm:prSet presAssocID="{1B18CEF7-71A2-45ED-BCA6-6FA29BA5FC6D}" presName="root2" presStyleCnt="0"/>
      <dgm:spPr/>
      <dgm:t>
        <a:bodyPr/>
        <a:lstStyle/>
        <a:p>
          <a:endParaRPr lang="en-US"/>
        </a:p>
      </dgm:t>
    </dgm:pt>
    <dgm:pt modelId="{EE5E9CA9-DBE3-4546-B9C7-1AAE0BC2DE5A}" type="pres">
      <dgm:prSet presAssocID="{1B18CEF7-71A2-45ED-BCA6-6FA29BA5FC6D}" presName="LevelTwoTextNode" presStyleLbl="node2" presStyleIdx="0" presStyleCnt="2" custLinFactY="-4605" custLinFactNeighborX="971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E52B0E-3087-4599-BA40-F9D33BB8D8DF}" type="pres">
      <dgm:prSet presAssocID="{1B18CEF7-71A2-45ED-BCA6-6FA29BA5FC6D}" presName="level3hierChild" presStyleCnt="0"/>
      <dgm:spPr/>
      <dgm:t>
        <a:bodyPr/>
        <a:lstStyle/>
        <a:p>
          <a:endParaRPr lang="en-US"/>
        </a:p>
      </dgm:t>
    </dgm:pt>
    <dgm:pt modelId="{E1B3B51C-8C2B-491A-9C18-10147C44739A}" type="pres">
      <dgm:prSet presAssocID="{4A0E663A-884B-4FBA-96E7-A6BEF38544E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A85AA4C-8785-4ADA-9B43-CCA1D96D074A}" type="pres">
      <dgm:prSet presAssocID="{4A0E663A-884B-4FBA-96E7-A6BEF38544E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B1AD6D1-A474-41FF-8A4E-BE4CAC08C0B9}" type="pres">
      <dgm:prSet presAssocID="{4C64D8C6-E89C-4D67-8011-41D2E6F9984B}" presName="root2" presStyleCnt="0"/>
      <dgm:spPr/>
      <dgm:t>
        <a:bodyPr/>
        <a:lstStyle/>
        <a:p>
          <a:endParaRPr lang="en-US"/>
        </a:p>
      </dgm:t>
    </dgm:pt>
    <dgm:pt modelId="{0107CF19-093C-4908-A1B8-E82629F21C96}" type="pres">
      <dgm:prSet presAssocID="{4C64D8C6-E89C-4D67-8011-41D2E6F9984B}" presName="LevelTwoTextNode" presStyleLbl="node2" presStyleIdx="1" presStyleCnt="2" custLinFactY="5921" custLinFactNeighborX="1272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18AF45-C966-405C-B742-CEC09D82C0B1}" type="pres">
      <dgm:prSet presAssocID="{4C64D8C6-E89C-4D67-8011-41D2E6F9984B}" presName="level3hierChild" presStyleCnt="0"/>
      <dgm:spPr/>
      <dgm:t>
        <a:bodyPr/>
        <a:lstStyle/>
        <a:p>
          <a:endParaRPr lang="en-US"/>
        </a:p>
      </dgm:t>
    </dgm:pt>
  </dgm:ptLst>
  <dgm:cxnLst>
    <dgm:cxn modelId="{D6EEA5ED-C01D-46CD-9774-2123ABB7E09B}" type="presOf" srcId="{F84764CE-EB37-4567-A9B3-887AF35BBFED}" destId="{C8731D62-B50C-4365-B2F5-4D984A8377C6}" srcOrd="0" destOrd="0" presId="urn:microsoft.com/office/officeart/2008/layout/HorizontalMultiLevelHierarchy"/>
    <dgm:cxn modelId="{5D628F5C-540C-4EF7-B837-4E9132E653AA}" type="presOf" srcId="{4A0E663A-884B-4FBA-96E7-A6BEF38544E4}" destId="{AA85AA4C-8785-4ADA-9B43-CCA1D96D074A}" srcOrd="1" destOrd="0" presId="urn:microsoft.com/office/officeart/2008/layout/HorizontalMultiLevelHierarchy"/>
    <dgm:cxn modelId="{B81BDF93-E218-4C14-BE9D-885A158A8AC4}" srcId="{F84764CE-EB37-4567-A9B3-887AF35BBFED}" destId="{D1425CEC-133A-412D-8F96-625287E4AD17}" srcOrd="0" destOrd="0" parTransId="{AC940B31-21EB-4C85-AD26-C8C162DC0BF4}" sibTransId="{09DCF496-1069-443A-828C-8F15F265D873}"/>
    <dgm:cxn modelId="{563C424F-AAF1-41E5-8339-97B64F16C69B}" srcId="{D1425CEC-133A-412D-8F96-625287E4AD17}" destId="{4C64D8C6-E89C-4D67-8011-41D2E6F9984B}" srcOrd="1" destOrd="0" parTransId="{4A0E663A-884B-4FBA-96E7-A6BEF38544E4}" sibTransId="{27ABD215-5983-4B2F-83F1-7BD9D6560B1A}"/>
    <dgm:cxn modelId="{2EDC6055-8455-421E-9202-F293DE927F20}" type="presOf" srcId="{4A0E663A-884B-4FBA-96E7-A6BEF38544E4}" destId="{E1B3B51C-8C2B-491A-9C18-10147C44739A}" srcOrd="0" destOrd="0" presId="urn:microsoft.com/office/officeart/2008/layout/HorizontalMultiLevelHierarchy"/>
    <dgm:cxn modelId="{34460FCA-5611-40B7-A519-36541516C257}" srcId="{D1425CEC-133A-412D-8F96-625287E4AD17}" destId="{1B18CEF7-71A2-45ED-BCA6-6FA29BA5FC6D}" srcOrd="0" destOrd="0" parTransId="{F665DF9B-5B08-4AFF-8546-2954C0DF3F15}" sibTransId="{671B822A-05B0-4BEF-B927-2F1BD5CC66E5}"/>
    <dgm:cxn modelId="{F5E077B1-E029-4679-B873-A2D4B7396C8B}" type="presOf" srcId="{4C64D8C6-E89C-4D67-8011-41D2E6F9984B}" destId="{0107CF19-093C-4908-A1B8-E82629F21C96}" srcOrd="0" destOrd="0" presId="urn:microsoft.com/office/officeart/2008/layout/HorizontalMultiLevelHierarchy"/>
    <dgm:cxn modelId="{15139AE2-0250-437F-9457-A49596BB333B}" type="presOf" srcId="{D1425CEC-133A-412D-8F96-625287E4AD17}" destId="{2EF19CC5-D48B-483E-96CD-DFC831A2A70D}" srcOrd="0" destOrd="0" presId="urn:microsoft.com/office/officeart/2008/layout/HorizontalMultiLevelHierarchy"/>
    <dgm:cxn modelId="{A469809E-3A6C-409B-8169-63B7FC389148}" type="presOf" srcId="{F665DF9B-5B08-4AFF-8546-2954C0DF3F15}" destId="{CC45B525-6D68-43C8-A655-CE9225DA2317}" srcOrd="1" destOrd="0" presId="urn:microsoft.com/office/officeart/2008/layout/HorizontalMultiLevelHierarchy"/>
    <dgm:cxn modelId="{86B1698F-0C87-4445-A4F2-D1DF937FC51C}" type="presOf" srcId="{F665DF9B-5B08-4AFF-8546-2954C0DF3F15}" destId="{591485FC-BBDB-43F7-87C4-EC160857F2DB}" srcOrd="0" destOrd="0" presId="urn:microsoft.com/office/officeart/2008/layout/HorizontalMultiLevelHierarchy"/>
    <dgm:cxn modelId="{849E6F2B-3E14-4382-896A-9B67396B4810}" type="presOf" srcId="{1B18CEF7-71A2-45ED-BCA6-6FA29BA5FC6D}" destId="{EE5E9CA9-DBE3-4546-B9C7-1AAE0BC2DE5A}" srcOrd="0" destOrd="0" presId="urn:microsoft.com/office/officeart/2008/layout/HorizontalMultiLevelHierarchy"/>
    <dgm:cxn modelId="{D913D403-FEB7-48E5-83A7-D9C0D933BDF7}" type="presParOf" srcId="{C8731D62-B50C-4365-B2F5-4D984A8377C6}" destId="{CB3FD08D-A6E6-4044-B411-1D01FD9C384A}" srcOrd="0" destOrd="0" presId="urn:microsoft.com/office/officeart/2008/layout/HorizontalMultiLevelHierarchy"/>
    <dgm:cxn modelId="{3F071811-25E9-4BB3-AA7D-8D0640A38AAB}" type="presParOf" srcId="{CB3FD08D-A6E6-4044-B411-1D01FD9C384A}" destId="{2EF19CC5-D48B-483E-96CD-DFC831A2A70D}" srcOrd="0" destOrd="0" presId="urn:microsoft.com/office/officeart/2008/layout/HorizontalMultiLevelHierarchy"/>
    <dgm:cxn modelId="{34604B8B-C02C-41B3-B933-7086BCC2EB31}" type="presParOf" srcId="{CB3FD08D-A6E6-4044-B411-1D01FD9C384A}" destId="{220B4C69-2C2B-4DA8-920C-02F348CB448B}" srcOrd="1" destOrd="0" presId="urn:microsoft.com/office/officeart/2008/layout/HorizontalMultiLevelHierarchy"/>
    <dgm:cxn modelId="{3F3AB486-374E-4261-8D32-DDBE7AF639C8}" type="presParOf" srcId="{220B4C69-2C2B-4DA8-920C-02F348CB448B}" destId="{591485FC-BBDB-43F7-87C4-EC160857F2DB}" srcOrd="0" destOrd="0" presId="urn:microsoft.com/office/officeart/2008/layout/HorizontalMultiLevelHierarchy"/>
    <dgm:cxn modelId="{BA27A417-F147-4E2E-9FB9-50817A340EAC}" type="presParOf" srcId="{591485FC-BBDB-43F7-87C4-EC160857F2DB}" destId="{CC45B525-6D68-43C8-A655-CE9225DA2317}" srcOrd="0" destOrd="0" presId="urn:microsoft.com/office/officeart/2008/layout/HorizontalMultiLevelHierarchy"/>
    <dgm:cxn modelId="{862A030B-5433-49F4-B385-3719BCB40688}" type="presParOf" srcId="{220B4C69-2C2B-4DA8-920C-02F348CB448B}" destId="{B370B42D-F6F6-4311-8088-9DFA6EC4E565}" srcOrd="1" destOrd="0" presId="urn:microsoft.com/office/officeart/2008/layout/HorizontalMultiLevelHierarchy"/>
    <dgm:cxn modelId="{7FD800BE-481E-4DEE-8075-7A53F2A2614E}" type="presParOf" srcId="{B370B42D-F6F6-4311-8088-9DFA6EC4E565}" destId="{EE5E9CA9-DBE3-4546-B9C7-1AAE0BC2DE5A}" srcOrd="0" destOrd="0" presId="urn:microsoft.com/office/officeart/2008/layout/HorizontalMultiLevelHierarchy"/>
    <dgm:cxn modelId="{29771A4A-50AE-424B-BEB4-29B3660A9030}" type="presParOf" srcId="{B370B42D-F6F6-4311-8088-9DFA6EC4E565}" destId="{62E52B0E-3087-4599-BA40-F9D33BB8D8DF}" srcOrd="1" destOrd="0" presId="urn:microsoft.com/office/officeart/2008/layout/HorizontalMultiLevelHierarchy"/>
    <dgm:cxn modelId="{C0EF3C48-9FC2-4B80-A7A2-73C52DD72D25}" type="presParOf" srcId="{220B4C69-2C2B-4DA8-920C-02F348CB448B}" destId="{E1B3B51C-8C2B-491A-9C18-10147C44739A}" srcOrd="2" destOrd="0" presId="urn:microsoft.com/office/officeart/2008/layout/HorizontalMultiLevelHierarchy"/>
    <dgm:cxn modelId="{FBF1E41F-FB50-4E9A-B75D-D35F53AA146B}" type="presParOf" srcId="{E1B3B51C-8C2B-491A-9C18-10147C44739A}" destId="{AA85AA4C-8785-4ADA-9B43-CCA1D96D074A}" srcOrd="0" destOrd="0" presId="urn:microsoft.com/office/officeart/2008/layout/HorizontalMultiLevelHierarchy"/>
    <dgm:cxn modelId="{EB153C42-519D-4B93-804B-5E685BF6C1DD}" type="presParOf" srcId="{220B4C69-2C2B-4DA8-920C-02F348CB448B}" destId="{BB1AD6D1-A474-41FF-8A4E-BE4CAC08C0B9}" srcOrd="3" destOrd="0" presId="urn:microsoft.com/office/officeart/2008/layout/HorizontalMultiLevelHierarchy"/>
    <dgm:cxn modelId="{5E36FAAF-80FF-438B-8673-7BD00A86536B}" type="presParOf" srcId="{BB1AD6D1-A474-41FF-8A4E-BE4CAC08C0B9}" destId="{0107CF19-093C-4908-A1B8-E82629F21C96}" srcOrd="0" destOrd="0" presId="urn:microsoft.com/office/officeart/2008/layout/HorizontalMultiLevelHierarchy"/>
    <dgm:cxn modelId="{D4ED6C5F-A9B2-4A0F-8E73-2391CE3424FB}" type="presParOf" srcId="{BB1AD6D1-A474-41FF-8A4E-BE4CAC08C0B9}" destId="{5218AF45-C966-405C-B742-CEC09D82C0B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3B51C-8C2B-491A-9C18-10147C44739A}">
      <dsp:nvSpPr>
        <dsp:cNvPr id="0" name=""/>
        <dsp:cNvSpPr/>
      </dsp:nvSpPr>
      <dsp:spPr>
        <a:xfrm>
          <a:off x="2409772" y="2380837"/>
          <a:ext cx="929679" cy="151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4839" y="0"/>
              </a:lnTo>
              <a:lnTo>
                <a:pt x="464839" y="1513998"/>
              </a:lnTo>
              <a:lnTo>
                <a:pt x="929679" y="1513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2830196" y="3093420"/>
        <a:ext cx="88832" cy="88832"/>
      </dsp:txXfrm>
    </dsp:sp>
    <dsp:sp modelId="{591485FC-BBDB-43F7-87C4-EC160857F2DB}">
      <dsp:nvSpPr>
        <dsp:cNvPr id="0" name=""/>
        <dsp:cNvSpPr/>
      </dsp:nvSpPr>
      <dsp:spPr>
        <a:xfrm>
          <a:off x="2409772" y="866840"/>
          <a:ext cx="840640" cy="1513996"/>
        </a:xfrm>
        <a:custGeom>
          <a:avLst/>
          <a:gdLst/>
          <a:ahLst/>
          <a:cxnLst/>
          <a:rect l="0" t="0" r="0" b="0"/>
          <a:pathLst>
            <a:path>
              <a:moveTo>
                <a:pt x="0" y="1513996"/>
              </a:moveTo>
              <a:lnTo>
                <a:pt x="420320" y="1513996"/>
              </a:lnTo>
              <a:lnTo>
                <a:pt x="420320" y="0"/>
              </a:lnTo>
              <a:lnTo>
                <a:pt x="84064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2786799" y="1580546"/>
        <a:ext cx="86586" cy="86586"/>
      </dsp:txXfrm>
    </dsp:sp>
    <dsp:sp modelId="{2EF19CC5-D48B-483E-96CD-DFC831A2A70D}">
      <dsp:nvSpPr>
        <dsp:cNvPr id="0" name=""/>
        <dsp:cNvSpPr/>
      </dsp:nvSpPr>
      <dsp:spPr>
        <a:xfrm>
          <a:off x="716849" y="1929606"/>
          <a:ext cx="2483385" cy="902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6849" y="1929606"/>
        <a:ext cx="2483385" cy="902462"/>
      </dsp:txXfrm>
    </dsp:sp>
    <dsp:sp modelId="{EE5E9CA9-DBE3-4546-B9C7-1AAE0BC2DE5A}">
      <dsp:nvSpPr>
        <dsp:cNvPr id="0" name=""/>
        <dsp:cNvSpPr/>
      </dsp:nvSpPr>
      <dsp:spPr>
        <a:xfrm>
          <a:off x="3250412" y="415609"/>
          <a:ext cx="2960075" cy="902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উদ্ভিজ্জ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50412" y="415609"/>
        <a:ext cx="2960075" cy="902462"/>
      </dsp:txXfrm>
    </dsp:sp>
    <dsp:sp modelId="{0107CF19-093C-4908-A1B8-E82629F21C96}">
      <dsp:nvSpPr>
        <dsp:cNvPr id="0" name=""/>
        <dsp:cNvSpPr/>
      </dsp:nvSpPr>
      <dsp:spPr>
        <a:xfrm>
          <a:off x="3339452" y="3443604"/>
          <a:ext cx="2960075" cy="902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প্রাণিজ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9452" y="3443604"/>
        <a:ext cx="2960075" cy="90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5966" r="3333" b="18572"/>
          <a:stretch/>
        </p:blipFill>
        <p:spPr>
          <a:xfrm>
            <a:off x="-609600" y="3733800"/>
            <a:ext cx="104394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8579" y="609600"/>
            <a:ext cx="9281159" cy="40626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25800" b="1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25800" b="1" dirty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963" r="13333"/>
          <a:stretch/>
        </p:blipFill>
        <p:spPr>
          <a:xfrm>
            <a:off x="783833" y="271323"/>
            <a:ext cx="3088783" cy="224250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289" r="6666" b="18499"/>
          <a:stretch/>
        </p:blipFill>
        <p:spPr>
          <a:xfrm>
            <a:off x="5211392" y="271323"/>
            <a:ext cx="3098207" cy="224250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r="6140"/>
          <a:stretch/>
        </p:blipFill>
        <p:spPr>
          <a:xfrm>
            <a:off x="5211392" y="3366412"/>
            <a:ext cx="3094673" cy="224250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" y="3366412"/>
            <a:ext cx="3094673" cy="223054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66366" y="2496644"/>
            <a:ext cx="1923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4130" y="5613206"/>
            <a:ext cx="2509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347" y="5613206"/>
            <a:ext cx="284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3230" y="2490668"/>
            <a:ext cx="209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খেসারি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600700" y="4242998"/>
            <a:ext cx="2667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9707" y="1105887"/>
            <a:ext cx="2667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5970"/>
            <a:ext cx="3352800" cy="2364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6286500" y="282722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ধান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598" y="282722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57200"/>
            <a:ext cx="3118093" cy="2364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3886200" y="1219200"/>
            <a:ext cx="1295400" cy="8382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1193" y="5914378"/>
            <a:ext cx="932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649" y="592725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রুটি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535112"/>
            <a:ext cx="3358907" cy="2379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44351"/>
            <a:ext cx="3047999" cy="23700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ight Arrow 12"/>
          <p:cNvSpPr/>
          <p:nvPr/>
        </p:nvSpPr>
        <p:spPr>
          <a:xfrm>
            <a:off x="3886200" y="4310264"/>
            <a:ext cx="1295400" cy="8382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1" grpId="0"/>
      <p:bldP spid="14" grpId="0"/>
      <p:bldP spid="3" grpId="0" animBg="1"/>
      <p:bldP spid="7" grpId="0"/>
      <p:bldP spid="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67200" y="4435656"/>
            <a:ext cx="2667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4475" y="959134"/>
            <a:ext cx="2499063" cy="1817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8465"/>
          <a:stretch/>
        </p:blipFill>
        <p:spPr>
          <a:xfrm>
            <a:off x="4289762" y="381000"/>
            <a:ext cx="2616533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83" y="3711756"/>
            <a:ext cx="2616533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5714" r="9649" b="5714"/>
          <a:stretch/>
        </p:blipFill>
        <p:spPr>
          <a:xfrm>
            <a:off x="353098" y="4020340"/>
            <a:ext cx="2864526" cy="204983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041474" y="1360558"/>
            <a:ext cx="1873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8" y="688296"/>
            <a:ext cx="2864526" cy="205240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041474" y="4691313"/>
            <a:ext cx="172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817" y="2776892"/>
            <a:ext cx="2511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998" y="6078758"/>
            <a:ext cx="2178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74431" y="1360558"/>
            <a:ext cx="964867" cy="70788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283117" y="4691313"/>
            <a:ext cx="964867" cy="70788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0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9" grpId="0"/>
      <p:bldP spid="10" grpId="0"/>
      <p:bldP spid="11" grpId="0"/>
      <p:bldP spid="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590800"/>
            <a:ext cx="8382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পেয়ে থাকি।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খাদ্যশস্য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914400"/>
            <a:ext cx="3200400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05" y="223912"/>
            <a:ext cx="3534995" cy="24384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" r="2439" b="10344"/>
          <a:stretch/>
        </p:blipFill>
        <p:spPr>
          <a:xfrm>
            <a:off x="4953001" y="229052"/>
            <a:ext cx="3534995" cy="24384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6250" b="11250"/>
          <a:stretch/>
        </p:blipFill>
        <p:spPr>
          <a:xfrm>
            <a:off x="656005" y="3477974"/>
            <a:ext cx="3534995" cy="24384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>
          <a:xfrm>
            <a:off x="4953000" y="3483114"/>
            <a:ext cx="3534995" cy="24384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85302" y="2588032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2297" y="58453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2297" y="2591252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5302" y="58453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05" y="1696381"/>
            <a:ext cx="3843362" cy="323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128648" y="4895959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0821" y="5511299"/>
            <a:ext cx="1046708" cy="654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6250" b="11250"/>
          <a:stretch/>
        </p:blipFill>
        <p:spPr>
          <a:xfrm>
            <a:off x="609601" y="609599"/>
            <a:ext cx="3216366" cy="2283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730360"/>
            <a:ext cx="3216367" cy="2289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906818" y="463639"/>
            <a:ext cx="1046708" cy="654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06818" y="1746557"/>
            <a:ext cx="985949" cy="15528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906818" y="3314493"/>
            <a:ext cx="985949" cy="15814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8656" y="2033093"/>
            <a:ext cx="3310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3448" r="8551" b="3448"/>
          <a:stretch/>
        </p:blipFill>
        <p:spPr>
          <a:xfrm>
            <a:off x="4953000" y="1758635"/>
            <a:ext cx="3124200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r="16260"/>
          <a:stretch/>
        </p:blipFill>
        <p:spPr>
          <a:xfrm>
            <a:off x="838200" y="498714"/>
            <a:ext cx="2530522" cy="2337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" r="2439" b="10344"/>
          <a:stretch/>
        </p:blipFill>
        <p:spPr>
          <a:xfrm>
            <a:off x="838200" y="3225396"/>
            <a:ext cx="2535071" cy="23370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5903793" y="423054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0345" y="491482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4561" y="42567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>
            <a:stCxn id="10" idx="0"/>
            <a:endCxn id="2" idx="2"/>
          </p:cNvCxnSpPr>
          <p:nvPr/>
        </p:nvCxnSpPr>
        <p:spPr>
          <a:xfrm>
            <a:off x="3368722" y="1667220"/>
            <a:ext cx="1584278" cy="13487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68722" y="3015935"/>
            <a:ext cx="1584278" cy="146676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5882414"/>
            <a:ext cx="8686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8" r="2564" b="17242"/>
          <a:stretch/>
        </p:blipFill>
        <p:spPr>
          <a:xfrm>
            <a:off x="4459310" y="1974221"/>
            <a:ext cx="4079383" cy="2060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8" y="1974222"/>
            <a:ext cx="2514600" cy="2060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3251379" y="2606512"/>
            <a:ext cx="990600" cy="796343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900" y="50071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819400"/>
            <a:ext cx="8382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প্রাণী থেকেও বিভিন্ন ধরনের খাদ্য পেয়ে থাকি।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 মাছ,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মাংস,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ডিম এবং দুগ্ধজাত খাদ্যদ্রব্য।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219200"/>
            <a:ext cx="35052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47900"/>
            <a:ext cx="3657600" cy="2362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পাঠ্য বই এর ২৮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 বের করে মিলিয়ে নাও।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1053" r="5270" b="1053"/>
          <a:stretch/>
        </p:blipFill>
        <p:spPr>
          <a:xfrm>
            <a:off x="4724400" y="914400"/>
            <a:ext cx="373380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61" y="3597057"/>
            <a:ext cx="4310439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কালদাসপাড়া ডা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সেরাজুল হক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তেঁতুলিয়া, পঞ্চগড়।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 ০১৭৪৪৪১৯১৬১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057492" y="73654"/>
            <a:ext cx="3190908" cy="1221746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6938" r="21143" b="12643"/>
          <a:stretch/>
        </p:blipFill>
        <p:spPr>
          <a:xfrm>
            <a:off x="1309618" y="1168758"/>
            <a:ext cx="1909524" cy="24216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4419600" y="1676400"/>
            <a:ext cx="333129" cy="4803575"/>
            <a:chOff x="4479811" y="2015507"/>
            <a:chExt cx="272918" cy="3635894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624840" y="2015507"/>
              <a:ext cx="13589" cy="35215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739140" y="2129807"/>
              <a:ext cx="13589" cy="352159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479811" y="2129807"/>
              <a:ext cx="13589" cy="352159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245767" y="3603496"/>
            <a:ext cx="3505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: খাদ্য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পাঠ্যাংশ : খাদ্যের উৎস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2120" r="13415" b="4936"/>
          <a:stretch/>
        </p:blipFill>
        <p:spPr>
          <a:xfrm>
            <a:off x="6043605" y="1143000"/>
            <a:ext cx="1909524" cy="2421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03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3124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56257"/>
              </p:ext>
            </p:extLst>
          </p:nvPr>
        </p:nvGraphicFramePr>
        <p:xfrm>
          <a:off x="533400" y="2057400"/>
          <a:ext cx="81534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উদ্ভিজ</a:t>
                      </a:r>
                      <a:r>
                        <a:rPr lang="en-US" sz="4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4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প্রাণিজ</a:t>
                      </a:r>
                      <a:r>
                        <a:rPr lang="en-US" sz="4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4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" y="1219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Bell MT" panose="02020503060305020303" pitchFamily="18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৪টি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13974"/>
              </p:ext>
            </p:extLst>
          </p:nvPr>
        </p:nvGraphicFramePr>
        <p:xfrm>
          <a:off x="533400" y="1676400"/>
          <a:ext cx="81534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উদ্ভিজ</a:t>
                      </a:r>
                      <a:r>
                        <a:rPr lang="en-US" sz="4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4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প্রাণিজ</a:t>
                      </a:r>
                      <a:r>
                        <a:rPr lang="en-US" sz="4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4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শাকসবজি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মাংস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খাদ্যশস্য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ডিম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ডাল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দুগ্ধজাত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খাদ্যদ্রব্য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457200"/>
            <a:ext cx="3124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914400"/>
            <a:ext cx="2438400" cy="83099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819" y="2743200"/>
            <a:ext cx="5948363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১।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২।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1219200"/>
            <a:ext cx="3810000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3200400"/>
            <a:ext cx="7924800" cy="132343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 বাড়িতে খাও এমন ৫টি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৫টি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নাম এবং উৎস লিখে আনবে।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543869"/>
            <a:ext cx="76200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>
                <a:ln w="3810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23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39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514600"/>
            <a:ext cx="838200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৪.১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৮.৪.২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৮.৪.৩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009900" y="838200"/>
            <a:ext cx="2971800" cy="1295400"/>
          </a:xfrm>
          <a:prstGeom prst="downArrowCallou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495800"/>
            <a:ext cx="6477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" r="52610" b="27374"/>
          <a:stretch/>
        </p:blipFill>
        <p:spPr>
          <a:xfrm>
            <a:off x="342363" y="914400"/>
            <a:ext cx="4114800" cy="2971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7" r="6919" b="23589"/>
          <a:stretch/>
        </p:blipFill>
        <p:spPr>
          <a:xfrm>
            <a:off x="4724400" y="914400"/>
            <a:ext cx="4114800" cy="2971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71600" y="4495800"/>
            <a:ext cx="6477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0" y="914400"/>
            <a:ext cx="487680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286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2667000" y="2308538"/>
            <a:ext cx="4191000" cy="2436185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5807526"/>
            <a:ext cx="59436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ধরনের খাদ্য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" t="-1864" r="54659" b="23679"/>
          <a:stretch/>
        </p:blipFill>
        <p:spPr>
          <a:xfrm>
            <a:off x="990600" y="381000"/>
            <a:ext cx="43434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0" r="5346" b="12740"/>
          <a:stretch/>
        </p:blipFill>
        <p:spPr>
          <a:xfrm>
            <a:off x="990600" y="3094263"/>
            <a:ext cx="43434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62600" y="128435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99762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5334000"/>
            <a:ext cx="1219200" cy="27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9557076"/>
              </p:ext>
            </p:extLst>
          </p:nvPr>
        </p:nvGraphicFramePr>
        <p:xfrm>
          <a:off x="762000" y="1104985"/>
          <a:ext cx="73914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381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খাদ্যের শ্রেণিবিভাগ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F19CC5-D48B-483E-96CD-DFC831A2A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EF19CC5-D48B-483E-96CD-DFC831A2A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485FC-BBDB-43F7-87C4-EC160857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591485FC-BBDB-43F7-87C4-EC160857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E9CA9-DBE3-4546-B9C7-1AAE0BC2D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EE5E9CA9-DBE3-4546-B9C7-1AAE0BC2D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3B51C-8C2B-491A-9C18-10147C44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E1B3B51C-8C2B-491A-9C18-10147C447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07CF19-093C-4908-A1B8-E82629F21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0107CF19-093C-4908-A1B8-E82629F21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524000"/>
            <a:ext cx="8078273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বেঁচে থাকার জন্য আমাদের খাদ্য প্রয়োজন।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1" y="3276600"/>
            <a:ext cx="8078273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 বিভিন্ন উদ্ভিদ এবং প্রাণী থেকে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নানা রকম খাদ্যদ্রব্য পেয়ে থাকি।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739" y="360430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0095"/>
            <a:ext cx="3790679" cy="24842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3790679" cy="24842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29139" y="4739864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3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336</Words>
  <Application>Microsoft Office PowerPoint</Application>
  <PresentationFormat>On-screen Show (4:3)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Bell MT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foysal pc</dc:creator>
  <cp:lastModifiedBy>anowardoly@hotmail.com</cp:lastModifiedBy>
  <cp:revision>330</cp:revision>
  <dcterms:created xsi:type="dcterms:W3CDTF">2006-08-16T00:00:00Z</dcterms:created>
  <dcterms:modified xsi:type="dcterms:W3CDTF">2020-10-02T11:54:30Z</dcterms:modified>
</cp:coreProperties>
</file>