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61" r:id="rId6"/>
    <p:sldId id="282" r:id="rId7"/>
    <p:sldId id="285" r:id="rId8"/>
    <p:sldId id="259" r:id="rId9"/>
    <p:sldId id="266" r:id="rId10"/>
    <p:sldId id="263" r:id="rId11"/>
    <p:sldId id="265" r:id="rId12"/>
    <p:sldId id="262" r:id="rId13"/>
    <p:sldId id="270" r:id="rId14"/>
    <p:sldId id="271" r:id="rId15"/>
    <p:sldId id="274" r:id="rId16"/>
    <p:sldId id="272" r:id="rId17"/>
    <p:sldId id="275" r:id="rId18"/>
    <p:sldId id="280" r:id="rId19"/>
    <p:sldId id="276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6" d="100"/>
          <a:sy n="66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E9AD2-96C4-4ACF-91AF-95AA398013BE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BDFB-CA8D-4FFC-8BC1-C060C52BF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C075B-39BF-4E52-944D-F8C34F1B33C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alf Frame 8"/>
          <p:cNvSpPr/>
          <p:nvPr userDrawn="1"/>
        </p:nvSpPr>
        <p:spPr>
          <a:xfrm rot="10800000">
            <a:off x="0" y="381000"/>
            <a:ext cx="12192000" cy="6477000"/>
          </a:xfrm>
          <a:prstGeom prst="halfFrame">
            <a:avLst>
              <a:gd name="adj1" fmla="val 4762"/>
              <a:gd name="adj2" fmla="val 523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3082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C000"/>
                </a:solidFill>
              </a:rPr>
              <a:t>welcome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294"/>
            <a:ext cx="12192000" cy="5549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2578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After breakfast , Anita goes to school.</a:t>
            </a:r>
          </a:p>
        </p:txBody>
      </p:sp>
      <p:pic>
        <p:nvPicPr>
          <p:cNvPr id="7" name="Picture 6" descr="Screenshot_2020-06-05-19-05-23-681_com.google.android.googlequicksearchbox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609600"/>
            <a:ext cx="108966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5715001"/>
            <a:ext cx="8045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She is a teacher.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10363200" cy="4811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415_10302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533400"/>
            <a:ext cx="9372600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4919008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She teaches class 1 and class 2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 idx="4294967295"/>
          </p:nvPr>
        </p:nvSpPr>
        <p:spPr>
          <a:xfrm>
            <a:off x="1981200" y="228600"/>
            <a:ext cx="8305800" cy="1410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    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Teacher’s loud  reading.</a:t>
            </a:r>
            <a:r>
              <a:rPr lang="en-US" sz="6600" dirty="0">
                <a:solidFill>
                  <a:srgbClr val="FF0000"/>
                </a:solidFill>
              </a:rPr>
              <a:t/>
            </a:r>
            <a:br>
              <a:rPr lang="en-US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        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open your book at page no 54</a:t>
            </a:r>
            <a:endParaRPr lang="en-US" sz="4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creenshot_2020-05-29-10-39-39-069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04999"/>
            <a:ext cx="350520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creenshot_2020-06-05-09-37-26-764_com.google.android.apps.do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4999"/>
            <a:ext cx="4162782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4"/>
          <p:cNvSpPr/>
          <p:nvPr/>
        </p:nvSpPr>
        <p:spPr>
          <a:xfrm>
            <a:off x="5257800" y="34290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777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all students read your text book.</a:t>
            </a: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1905000" y="5383740"/>
            <a:ext cx="822960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Silent reading</a:t>
            </a:r>
            <a:endParaRPr lang="en-US" sz="4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creenshot_2020-05-30-13-21-01-537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981200"/>
            <a:ext cx="42672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Screenshot_2020-05-29-20-05-18-389_com.miui.galle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46" y="1981200"/>
            <a:ext cx="3862754" cy="3150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ight Arrow 6"/>
          <p:cNvSpPr/>
          <p:nvPr/>
        </p:nvSpPr>
        <p:spPr>
          <a:xfrm>
            <a:off x="5715000" y="3200400"/>
            <a:ext cx="457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752601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Ask and answer  the question.</a:t>
            </a:r>
          </a:p>
          <a:p>
            <a:pPr marL="857250" indent="-857250">
              <a:lnSpc>
                <a:spcPct val="150000"/>
              </a:lnSpc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Who is the woman? 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  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   woman is Anita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Sarkar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b)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W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hen does she get up?</a:t>
            </a:r>
            <a:endParaRPr lang="en-US" sz="28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    She gets up early in the morning.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c)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Where does She Work?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  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She works in a primary  school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endParaRPr lang="en-US" sz="2800" b="1" dirty="0"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  <p:pic>
        <p:nvPicPr>
          <p:cNvPr id="7" name="Picture 6" descr="Baby_Boy_Girl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81000"/>
            <a:ext cx="38100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ight Arrow 7"/>
          <p:cNvSpPr/>
          <p:nvPr/>
        </p:nvSpPr>
        <p:spPr>
          <a:xfrm>
            <a:off x="5562600" y="990600"/>
            <a:ext cx="838200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Callout 1"/>
          <p:cNvSpPr/>
          <p:nvPr/>
        </p:nvSpPr>
        <p:spPr>
          <a:xfrm>
            <a:off x="1342571" y="351971"/>
            <a:ext cx="3810000" cy="1676400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Pair work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124200" y="0"/>
            <a:ext cx="2514600" cy="1676400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Group work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752600" y="1676400"/>
            <a:ext cx="89154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Now, all students- make group  reading your text book. Help each other.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514601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Fill in the blanks with appropriate words.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Early,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cooks,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goes, 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example.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This…..Anita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Sarkar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Ans. This 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Anita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Sarkar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Anita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Sarkar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is  a  ------------.</a:t>
            </a:r>
          </a:p>
          <a:p>
            <a:pPr marL="457200" indent="-457200">
              <a:buAutoNum type="alphaLcParenR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She  gets up ----------- in the morning.</a:t>
            </a:r>
          </a:p>
          <a:p>
            <a:pPr marL="457200" indent="-457200">
              <a:buAutoNum type="alphaLcParenR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She ------------ breakfast.</a:t>
            </a:r>
          </a:p>
          <a:p>
            <a:pPr marL="457200" indent="-457200">
              <a:buAutoNum type="alphaLcParenR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She  ---------- to school.</a:t>
            </a:r>
          </a:p>
        </p:txBody>
      </p:sp>
      <p:pic>
        <p:nvPicPr>
          <p:cNvPr id="5" name="Picture 4" descr="15383132674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2400"/>
            <a:ext cx="3048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5638800" y="609600"/>
            <a:ext cx="9144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445359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</a:rPr>
              <a:t>teacher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3171" y="513970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</a:rPr>
              <a:t>early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565204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</a:rPr>
              <a:t>cooks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2386" y="617526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</a:rPr>
              <a:t>goes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3845170" y="0"/>
            <a:ext cx="4613031" cy="1524000"/>
          </a:xfrm>
          <a:prstGeom prst="pent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Evaluation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733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Answer  the following question.</a:t>
            </a:r>
          </a:p>
          <a:p>
            <a:pPr marL="857250" indent="-85725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Who is the woman? </a:t>
            </a:r>
            <a:endParaRPr lang="en-US" sz="36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14350" indent="-514350"/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b</a:t>
            </a:r>
            <a:r>
              <a:rPr lang="en-US" sz="3600">
                <a:latin typeface="Times New Roman" pitchFamily="18" charset="0"/>
                <a:cs typeface="Times New Roman" pitchFamily="18" charset="0"/>
                <a:sym typeface="Wingdings"/>
              </a:rPr>
              <a:t>)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does  she do for her family?</a:t>
            </a:r>
            <a:endParaRPr lang="en-US" sz="36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14350" indent="-514350"/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c) W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here  does  she go after breakfast?</a:t>
            </a:r>
            <a:endParaRPr lang="en-US" sz="36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514350" indent="-514350"/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/>
              </a:rPr>
              <a:t>d) Where does she do?</a:t>
            </a:r>
          </a:p>
        </p:txBody>
      </p:sp>
      <p:pic>
        <p:nvPicPr>
          <p:cNvPr id="6" name="Picture 5" descr="15383132693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24000"/>
            <a:ext cx="4191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1524000" y="38862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57200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Now  check your answer.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AutoNum type="alphaL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Who is the woman? </a:t>
            </a:r>
          </a:p>
          <a:p>
            <a:pPr marL="514350" indent="-514350"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  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T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he Woman is Anita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Sarkar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14350" indent="-514350"/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b)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What does she do for her family?</a:t>
            </a:r>
            <a:endParaRPr lang="en-US" sz="36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14350" indent="-514350"/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   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She cooks breakfast for  her family.</a:t>
            </a:r>
          </a:p>
          <a:p>
            <a:pPr marL="514350" indent="-514350"/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c) W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here does she do after breakfast?</a:t>
            </a:r>
            <a:endParaRPr lang="en-US" sz="36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14350" indent="-514350"/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    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After breakfast she goes to school.</a:t>
            </a:r>
          </a:p>
          <a:p>
            <a:pPr marL="514350" indent="-514350"/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d) Where does she do?</a:t>
            </a:r>
          </a:p>
          <a:p>
            <a:pPr marL="514350" indent="-514350"/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/>
              </a:rPr>
              <a:t>  She is a teacher?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2286000" y="304801"/>
            <a:ext cx="8077200" cy="134346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One day one word.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1" y="2438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NikoshBAN" pitchFamily="2" charset="0"/>
                <a:cs typeface="NikoshBAN" pitchFamily="2" charset="0"/>
              </a:rPr>
              <a:t>Teacher</a:t>
            </a:r>
            <a:r>
              <a:rPr lang="en-US" sz="6600">
                <a:latin typeface="NikoshBAN" pitchFamily="2" charset="0"/>
                <a:cs typeface="NikoshBAN" pitchFamily="2" charset="0"/>
              </a:rPr>
              <a:t> =</a:t>
            </a:r>
            <a:r>
              <a:rPr lang="en-US" sz="6600" b="1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4294967295"/>
          </p:nvPr>
        </p:nvSpPr>
        <p:spPr>
          <a:xfrm>
            <a:off x="1257299" y="1096555"/>
            <a:ext cx="4953001" cy="5286829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TEACHER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Hafiza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Khanam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Assistant Teacher,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99 No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Nilokhi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GPS,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Gopalganj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sadar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Gopalganj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khanamhafiza1987@gmail.com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286172" y="1096555"/>
            <a:ext cx="4267200" cy="507564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5900" dirty="0">
                <a:latin typeface="NikoshBAN" pitchFamily="2" charset="0"/>
                <a:cs typeface="NikoshBAN" pitchFamily="2" charset="0"/>
              </a:rPr>
              <a:t>LESSON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4600" dirty="0">
              <a:latin typeface="NikoshBAN" pitchFamily="2" charset="0"/>
              <a:cs typeface="NikoshBAN" pitchFamily="2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9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5100" dirty="0">
              <a:latin typeface="NikoshBAN" pitchFamily="2" charset="0"/>
              <a:cs typeface="NikoshBAN" pitchFamily="2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5100" dirty="0">
                <a:latin typeface="NikoshBAN" pitchFamily="2" charset="0"/>
                <a:cs typeface="NikoshBAN" pitchFamily="2" charset="0"/>
              </a:rPr>
              <a:t>Class- Two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5100" dirty="0">
                <a:latin typeface="NikoshBAN" pitchFamily="2" charset="0"/>
                <a:cs typeface="NikoshBAN" pitchFamily="2" charset="0"/>
              </a:rPr>
              <a:t>Subject: English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GB" sz="51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Anita’s life.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GB" sz="51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Unit:- </a:t>
            </a:r>
            <a:r>
              <a:rPr lang="en-GB" sz="73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GB" sz="5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GB" sz="51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Lesson:  </a:t>
            </a:r>
            <a:r>
              <a:rPr lang="en-GB" sz="5100" b="1" dirty="0">
                <a:solidFill>
                  <a:sysClr val="windowText" lastClr="000000"/>
                </a:solidFill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1</a:t>
            </a:r>
            <a:r>
              <a:rPr lang="en-GB" sz="51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GB" sz="5100" b="1" dirty="0">
                <a:solidFill>
                  <a:sysClr val="windowText" lastClr="000000"/>
                </a:solidFill>
                <a:cs typeface="NikoshBAN" pitchFamily="2" charset="0"/>
              </a:rPr>
              <a:t>. (A &amp;B)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GB" sz="51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Page:- </a:t>
            </a:r>
            <a:r>
              <a:rPr lang="en-US" sz="6500" dirty="0" smtClean="0">
                <a:latin typeface="Times New Roman" pitchFamily="18" charset="0"/>
                <a:cs typeface="Times New Roman" pitchFamily="18" charset="0"/>
              </a:rPr>
              <a:t>54</a:t>
            </a:r>
            <a:endParaRPr lang="en-GB" sz="2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dirty="0"/>
          </a:p>
        </p:txBody>
      </p:sp>
      <p:sp>
        <p:nvSpPr>
          <p:cNvPr id="6" name="Horizontal Scroll 5"/>
          <p:cNvSpPr/>
          <p:nvPr/>
        </p:nvSpPr>
        <p:spPr>
          <a:xfrm>
            <a:off x="3657600" y="0"/>
            <a:ext cx="5105400" cy="990600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INTRODUCTION</a:t>
            </a:r>
          </a:p>
        </p:txBody>
      </p:sp>
      <p:pic>
        <p:nvPicPr>
          <p:cNvPr id="1026" name="Picture 2" descr="C:\Users\HP\Desktop\5-6-20\Screenshot_2020-06-05-19-04-25-592_com.miui.gall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808" y="1576976"/>
            <a:ext cx="1752599" cy="2057401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28" y="1705428"/>
            <a:ext cx="2371271" cy="1750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2776763" y="1492068"/>
            <a:ext cx="228600" cy="15240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V="1">
            <a:off x="8439108" y="1562099"/>
            <a:ext cx="208728" cy="164738"/>
          </a:xfrm>
          <a:prstGeom prst="ellipse">
            <a:avLst/>
          </a:prstGeom>
          <a:solidFill>
            <a:srgbClr val="C00000"/>
          </a:solidFill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9906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66"/>
                </a:solidFill>
              </a:rPr>
              <a:t>Home Work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4343400" y="0"/>
            <a:ext cx="2895600" cy="990600"/>
          </a:xfrm>
          <a:prstGeom prst="triangle">
            <a:avLst>
              <a:gd name="adj" fmla="val 49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524000" y="25908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57400" y="2514600"/>
            <a:ext cx="8839200" cy="38403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 the following questions.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 Who is your teacher?</a:t>
            </a: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 When does she get up?</a:t>
            </a: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c) What does she do for her her family?</a:t>
            </a: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d) Where does she go after breakfast?</a:t>
            </a:r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AutoNum type="alphaLcParenR"/>
              <a:defRPr/>
            </a:pPr>
            <a:endParaRPr lang="ar-SA" sz="36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4365293-daisy-vector-background-summer-design-flower-green-garden-nature-illustration-spring-background-with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762000"/>
            <a:ext cx="845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1" dirty="0">
                <a:solidFill>
                  <a:srgbClr val="FF0066"/>
                </a:solidFill>
              </a:rPr>
              <a:t>Thank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990600"/>
            <a:ext cx="899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By the end of lesson Student will be able to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1.1.2 -  say simple words and phrases with proper sound and stress.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1.4.1 - read words and phrases  with help of visual clues ( about 30  new words) and simple sentences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59788"/>
            <a:ext cx="3962400" cy="702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Learning  outcomes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0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Let’s  see a picture.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410201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What have you seen in the picture ?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Yes,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you guess right.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picture of a teacher.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81388"/>
            <a:ext cx="11049000" cy="4161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0386" y="124081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Anita’s life.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1"/>
            <a:ext cx="718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Today our lesson is..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8087"/>
            <a:ext cx="10820400" cy="4161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2209800" y="5722201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This is Anita Sarkar.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06680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School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2230" y="4571999"/>
            <a:ext cx="19472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Early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1" y="3429000"/>
            <a:ext cx="199248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Breakfast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2442827"/>
            <a:ext cx="18710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Teacher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72957" y="1393661"/>
            <a:ext cx="533400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12983" y="2742352"/>
            <a:ext cx="473612" cy="3153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662571" y="3733800"/>
            <a:ext cx="333826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486537" y="4840682"/>
            <a:ext cx="467396" cy="29028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52186" y="944844"/>
            <a:ext cx="40386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An institution for education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12942" y="2328526"/>
            <a:ext cx="39624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person who teaches.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2186" y="3505489"/>
            <a:ext cx="3962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First meal of the day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3072" y="4606252"/>
            <a:ext cx="40386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Quickly/Soon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085937" y="1281684"/>
            <a:ext cx="224971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046021" y="4862621"/>
            <a:ext cx="30480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955308" y="3791420"/>
            <a:ext cx="30480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967003" y="2657710"/>
            <a:ext cx="304800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06058" y="1066800"/>
            <a:ext cx="2719142" cy="1066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6058" y="2286000"/>
            <a:ext cx="2719142" cy="1066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17340" y="3505200"/>
            <a:ext cx="2707859" cy="990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3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নাশতা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17342" y="4648200"/>
            <a:ext cx="2707857" cy="1066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তাড়াতাড়ি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67200" y="0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25780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have you seen 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picture ?</a:t>
            </a: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Yes,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you guess right.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This is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woman who is getting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from her bed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3854"/>
            <a:ext cx="11049000" cy="46777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0" y="51816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She gets up early  in the  morning.</a:t>
            </a:r>
          </a:p>
        </p:txBody>
      </p:sp>
      <p:pic>
        <p:nvPicPr>
          <p:cNvPr id="4" name="Picture 3" descr="Screenshot_2020-05-30-17-39-38-331_com.miui.gallery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457200"/>
            <a:ext cx="11049000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5181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She cooks breakfast for her family.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2333"/>
            <a:ext cx="9906000" cy="47768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634</TotalTime>
  <Words>533</Words>
  <Application>Microsoft Office PowerPoint</Application>
  <PresentationFormat>Widescreen</PresentationFormat>
  <Paragraphs>110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NSimSun</vt:lpstr>
      <vt:lpstr>Calibri</vt:lpstr>
      <vt:lpstr>Constantia</vt:lpstr>
      <vt:lpstr>NikoshBAN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Teacher’s loud  reading.         open your book at page no 54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Mukta</cp:lastModifiedBy>
  <cp:revision>181</cp:revision>
  <dcterms:created xsi:type="dcterms:W3CDTF">2006-08-16T00:00:00Z</dcterms:created>
  <dcterms:modified xsi:type="dcterms:W3CDTF">2020-10-05T03:09:01Z</dcterms:modified>
</cp:coreProperties>
</file>