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2" r:id="rId2"/>
    <p:sldId id="257" r:id="rId3"/>
    <p:sldId id="268" r:id="rId4"/>
    <p:sldId id="259" r:id="rId5"/>
    <p:sldId id="288" r:id="rId6"/>
    <p:sldId id="287" r:id="rId7"/>
    <p:sldId id="270" r:id="rId8"/>
    <p:sldId id="264" r:id="rId9"/>
    <p:sldId id="289" r:id="rId10"/>
    <p:sldId id="290" r:id="rId11"/>
    <p:sldId id="284" r:id="rId12"/>
    <p:sldId id="294" r:id="rId13"/>
    <p:sldId id="293" r:id="rId14"/>
  </p:sldIdLst>
  <p:sldSz cx="12801600" cy="9601200" type="A3"/>
  <p:notesSz cx="6858000" cy="9144000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22" y="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D8D81-BE07-48B8-83AC-A43E2041E389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A6963-F083-4D9F-9199-254EB7854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2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E0106-DBB1-4CC9-B58C-0EF7DC45556A}" type="datetimeFigureOut">
              <a:rPr lang="en-US" smtClean="0"/>
              <a:pPr/>
              <a:t>05/10/2020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C203A-9116-4E69-928D-88A271253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9TzoRnRn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11201400" cy="708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838200"/>
            <a:ext cx="10850880" cy="148348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1127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57200" y="1143000"/>
            <a:ext cx="11430000" cy="2133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পরমানুগুলো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যোগফলই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572000"/>
            <a:ext cx="8686800" cy="34163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 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x 2 + 32+16 x 4</a:t>
            </a:r>
          </a:p>
          <a:p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= 2+32+64</a:t>
            </a:r>
          </a:p>
          <a:p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= 98 </a:t>
            </a:r>
            <a:endParaRPr lang="en-US" sz="3600" baseline="-25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aseline="-25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=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23 x 2 + 12 + 16 x 3</a:t>
            </a:r>
          </a:p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= 46 + 12 + 48</a:t>
            </a:r>
          </a:p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= 106</a:t>
            </a:r>
            <a:endParaRPr lang="en-US" sz="3600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29800" y="3352800"/>
            <a:ext cx="2514600" cy="61247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H=1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C=12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O=16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N=14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Na= 23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Al=27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P=31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S=32</a:t>
            </a:r>
          </a:p>
          <a:p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=35.5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K=39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Ca=40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Fe=56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Cu=63.5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Zn=65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605916"/>
            <a:ext cx="11734800" cy="455688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 lIns="123695" tIns="61847" rIns="123695" bIns="61847">
            <a:spAutoFit/>
          </a:bodyPr>
          <a:lstStyle/>
          <a:p>
            <a:pPr marL="914400" indent="-914400">
              <a:buAutoNum type="arabicPeriod"/>
            </a:pP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আইসোটোপ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914400" indent="-914400">
              <a:buAutoNum type="arabicPeriod"/>
            </a:pPr>
            <a:r>
              <a:rPr lang="bn-IN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হাইড্রোজেনের স্থায়ী আইসোটোপ কয়টি ও কি কি?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AutoNum type="arabicPeriod"/>
            </a:pP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914400" indent="-914400">
              <a:buAutoNum type="arabicPeriod"/>
            </a:pP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12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আইসোটোপের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ভরের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1/12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914400" indent="-914400">
              <a:buAutoNum type="arabicPeriod"/>
            </a:pPr>
            <a:r>
              <a:rPr lang="en-US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4800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4038600" y="533400"/>
            <a:ext cx="3886200" cy="2057400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76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Down 1">
            <a:extLst>
              <a:ext uri="{FF2B5EF4-FFF2-40B4-BE49-F238E27FC236}">
                <a16:creationId xmlns:a16="http://schemas.microsoft.com/office/drawing/2014/main" id="{3768258A-9594-443E-81A8-19A5C279B20E}"/>
              </a:ext>
            </a:extLst>
          </p:cNvPr>
          <p:cNvSpPr/>
          <p:nvPr/>
        </p:nvSpPr>
        <p:spPr>
          <a:xfrm>
            <a:off x="2743200" y="457200"/>
            <a:ext cx="7848600" cy="38862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696BDFF-5AB4-40F2-AD7F-9EEA5D037AD2}"/>
              </a:ext>
            </a:extLst>
          </p:cNvPr>
          <p:cNvSpPr/>
          <p:nvPr/>
        </p:nvSpPr>
        <p:spPr>
          <a:xfrm>
            <a:off x="304800" y="4343400"/>
            <a:ext cx="121920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আইসোটোপসমূহের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প্রতিটিতে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নিউট্রণ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56590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l\Desktop\Rakhi\picture\colorul_flower_vases-t2.jpg">
            <a:extLst>
              <a:ext uri="{FF2B5EF4-FFF2-40B4-BE49-F238E27FC236}">
                <a16:creationId xmlns:a16="http://schemas.microsoft.com/office/drawing/2014/main" id="{523E4C5A-3BCA-4A63-988F-C322D0F85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11201400" cy="693419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87CBADF-9315-4FA9-8232-7F293DFD5F0B}"/>
              </a:ext>
            </a:extLst>
          </p:cNvPr>
          <p:cNvSpPr/>
          <p:nvPr/>
        </p:nvSpPr>
        <p:spPr>
          <a:xfrm>
            <a:off x="2133600" y="3661911"/>
            <a:ext cx="2382889" cy="2474892"/>
          </a:xfrm>
          <a:prstGeom prst="roundRect">
            <a:avLst>
              <a:gd name="adj" fmla="val 50000"/>
            </a:avLst>
          </a:prstGeom>
          <a:solidFill>
            <a:srgbClr val="CC00CC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15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en-US" sz="115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AF482CA-A58A-4827-9A93-9AF078D7A681}"/>
              </a:ext>
            </a:extLst>
          </p:cNvPr>
          <p:cNvSpPr/>
          <p:nvPr/>
        </p:nvSpPr>
        <p:spPr>
          <a:xfrm>
            <a:off x="4572000" y="3661911"/>
            <a:ext cx="2382889" cy="247489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1500" b="1" dirty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endParaRPr lang="en-US" sz="115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620B7FF-E3E2-45DE-A17E-77B9894D553E}"/>
              </a:ext>
            </a:extLst>
          </p:cNvPr>
          <p:cNvSpPr/>
          <p:nvPr/>
        </p:nvSpPr>
        <p:spPr>
          <a:xfrm>
            <a:off x="6913511" y="3639115"/>
            <a:ext cx="2382889" cy="2474892"/>
          </a:xfrm>
          <a:prstGeom prst="roundRect">
            <a:avLst>
              <a:gd name="adj" fmla="val 50000"/>
            </a:avLst>
          </a:prstGeom>
          <a:solidFill>
            <a:srgbClr val="00CC00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1500" b="1" dirty="0">
                <a:ln w="11430"/>
                <a:solidFill>
                  <a:srgbClr val="33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11500" b="1" dirty="0">
              <a:ln w="11430"/>
              <a:solidFill>
                <a:srgbClr val="33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26A2B18-F712-418B-A3CB-88F6C763C71C}"/>
              </a:ext>
            </a:extLst>
          </p:cNvPr>
          <p:cNvSpPr/>
          <p:nvPr/>
        </p:nvSpPr>
        <p:spPr>
          <a:xfrm>
            <a:off x="9351911" y="3639115"/>
            <a:ext cx="2382889" cy="247489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1500" b="1" dirty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115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449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0" y="1066800"/>
            <a:ext cx="4267200" cy="139801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65294" tIns="82646" rIns="165294" bIns="82646">
            <a:spAutoFit/>
          </a:bodyPr>
          <a:lstStyle/>
          <a:p>
            <a:r>
              <a:rPr lang="bn-IN" sz="8000" b="1" dirty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3276600"/>
            <a:ext cx="5580944" cy="399312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আব্দু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রাজ্জাক</a:t>
            </a:r>
            <a:endParaRPr lang="bn-IN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পদবী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ইন্সট্রাক্টর (রসায়ন)</a:t>
            </a:r>
          </a:p>
          <a:p>
            <a:pPr algn="ctr"/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টিএসসি</a:t>
            </a:r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মেহেরপুর</a:t>
            </a:r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72200" y="3276600"/>
            <a:ext cx="5943600" cy="4038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bn-BD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রসায়ন-1</a:t>
            </a:r>
            <a:endParaRPr lang="bn-BD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5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Z…</a:t>
            </a:r>
            <a:r>
              <a:rPr lang="en-US" sz="54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Zxq</a:t>
            </a:r>
            <a:r>
              <a:rPr lang="en-US" sz="5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(3.8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5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70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0" r="997"/>
          <a:stretch>
            <a:fillRect/>
          </a:stretch>
        </p:blipFill>
        <p:spPr>
          <a:xfrm>
            <a:off x="1813560" y="1195798"/>
            <a:ext cx="9083040" cy="695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98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1295400" y="3810000"/>
            <a:ext cx="10363200" cy="3657600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600" dirty="0">
                <a:latin typeface="NikoshBAN" pitchFamily="2" charset="0"/>
                <a:cs typeface="NikoshBAN" pitchFamily="2" charset="0"/>
              </a:rPr>
              <a:t>3.8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আইসোটো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>
                <a:latin typeface="NikoshBAN" pitchFamily="2" charset="0"/>
                <a:cs typeface="NikoshBAN" pitchFamily="2" charset="0"/>
              </a:rPr>
              <a:t>3.9 আ.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ভর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2D90A8-BA0D-47AA-8C96-C75972088819}"/>
              </a:ext>
            </a:extLst>
          </p:cNvPr>
          <p:cNvSpPr/>
          <p:nvPr/>
        </p:nvSpPr>
        <p:spPr>
          <a:xfrm>
            <a:off x="1828800" y="990600"/>
            <a:ext cx="9448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648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0E385D2-DC5C-492E-B515-83E04174071C}"/>
              </a:ext>
            </a:extLst>
          </p:cNvPr>
          <p:cNvGrpSpPr/>
          <p:nvPr/>
        </p:nvGrpSpPr>
        <p:grpSpPr>
          <a:xfrm>
            <a:off x="685799" y="990600"/>
            <a:ext cx="11734802" cy="6010970"/>
            <a:chOff x="685799" y="990600"/>
            <a:chExt cx="11734802" cy="6010970"/>
          </a:xfrm>
        </p:grpSpPr>
        <p:sp>
          <p:nvSpPr>
            <p:cNvPr id="4" name="TextBox 3"/>
            <p:cNvSpPr txBox="1"/>
            <p:nvPr/>
          </p:nvSpPr>
          <p:spPr>
            <a:xfrm>
              <a:off x="937849" y="990600"/>
              <a:ext cx="8739551" cy="11517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165294" tIns="82646" rIns="165294" bIns="82646" rtlCol="0">
              <a:spAutoFit/>
            </a:bodyPr>
            <a:lstStyle/>
            <a:p>
              <a:r>
                <a:rPr lang="en-US" sz="6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এ </a:t>
              </a:r>
              <a:r>
                <a:rPr lang="en-US" sz="6400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6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400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শেষে</a:t>
              </a:r>
              <a:r>
                <a:rPr lang="en-US" sz="6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400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শিক্ষার্থীরা</a:t>
              </a:r>
              <a:r>
                <a:rPr lang="en-US" sz="6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-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7792" y="4724400"/>
              <a:ext cx="11480408" cy="905570"/>
            </a:xfrm>
            <a:prstGeom prst="rect">
              <a:avLst/>
            </a:prstGeom>
            <a:noFill/>
          </p:spPr>
          <p:txBody>
            <a:bodyPr wrap="square" lIns="165294" tIns="82646" rIns="165294" bIns="82646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মৌলের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আপেক্ষিক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পারমানবিক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ভর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নির্ণয়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করতে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পারবে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।</a:t>
              </a:r>
              <a:endPara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2438400"/>
              <a:ext cx="11189879" cy="905570"/>
            </a:xfrm>
            <a:prstGeom prst="rect">
              <a:avLst/>
            </a:prstGeom>
            <a:noFill/>
          </p:spPr>
          <p:txBody>
            <a:bodyPr wrap="square" lIns="165294" tIns="82646" rIns="165294" bIns="82646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আইসোটোপ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কী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তা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বলতে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পারবে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।</a:t>
              </a:r>
              <a:endPara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8200" y="3505200"/>
              <a:ext cx="11582401" cy="905570"/>
            </a:xfrm>
            <a:prstGeom prst="rect">
              <a:avLst/>
            </a:prstGeom>
            <a:noFill/>
          </p:spPr>
          <p:txBody>
            <a:bodyPr wrap="square" lIns="165294" tIns="82646" rIns="165294" bIns="82646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আপেক্ষিক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পারমানবিক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ভর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কাকে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বলে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তা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বলতে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পারবে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।</a:t>
              </a:r>
              <a:endPara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799" y="6096000"/>
              <a:ext cx="11099407" cy="905570"/>
            </a:xfrm>
            <a:prstGeom prst="rect">
              <a:avLst/>
            </a:prstGeom>
            <a:noFill/>
          </p:spPr>
          <p:txBody>
            <a:bodyPr wrap="square" lIns="165294" tIns="82646" rIns="165294" bIns="82646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যৌগের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আনবিক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ভর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নির্ণয়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করতে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পারবে</a:t>
              </a:r>
              <a:r>
                <a: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  <a:sym typeface="Webdings"/>
                </a:rPr>
                <a:t>।</a:t>
              </a:r>
              <a:endPara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9459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90600"/>
            <a:ext cx="12801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আইসোটোপ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নিউট্রণ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আইসোটোপ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11204"/>
            <a:ext cx="647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3.8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আইসোটোপ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362200"/>
            <a:ext cx="1196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হাইড্রোজেনের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আইসোটোপ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50012"/>
              </p:ext>
            </p:extLst>
          </p:nvPr>
        </p:nvGraphicFramePr>
        <p:xfrm>
          <a:off x="1066800" y="3962400"/>
          <a:ext cx="9448651" cy="55532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0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6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5326">
                <a:tc>
                  <a:txBody>
                    <a:bodyPr/>
                    <a:lstStyle/>
                    <a:p>
                      <a:pPr algn="ctr"/>
                      <a:r>
                        <a:rPr lang="bn-IN" sz="3300" dirty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33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300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33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 err="1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প্রোটন</a:t>
                      </a:r>
                      <a:r>
                        <a:rPr lang="en-US" sz="330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300" dirty="0" err="1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33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 err="1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ভর</a:t>
                      </a:r>
                      <a:r>
                        <a:rPr lang="en-US" sz="330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300" dirty="0" err="1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r>
                        <a:rPr lang="bn-IN" sz="330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3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00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নিউট্রন</a:t>
                      </a:r>
                      <a:r>
                        <a:rPr lang="bn-IN" sz="3000" baseline="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সংখ্যা</a:t>
                      </a:r>
                      <a:endParaRPr lang="en-US" sz="3300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521">
                <a:tc>
                  <a:txBody>
                    <a:bodyPr/>
                    <a:lstStyle/>
                    <a:p>
                      <a:pPr algn="ctr"/>
                      <a:r>
                        <a:rPr lang="bn-IN" sz="3300" dirty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হাইড্রজেন</a:t>
                      </a:r>
                    </a:p>
                    <a:p>
                      <a:pPr algn="ctr"/>
                      <a:r>
                        <a:rPr lang="bn-IN" sz="3300" baseline="0" dirty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বা </a:t>
                      </a:r>
                    </a:p>
                    <a:p>
                      <a:pPr algn="ctr"/>
                      <a:r>
                        <a:rPr lang="bn-IN" sz="3300" baseline="0" dirty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প্রোটিয়াম</a:t>
                      </a:r>
                      <a:endParaRPr lang="en-US" sz="33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endParaRPr lang="en-US" sz="33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endParaRPr lang="en-US" sz="33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3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1</a:t>
                      </a: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3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52821" marR="152821" marT="63382" marB="6338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631">
                <a:tc>
                  <a:txBody>
                    <a:bodyPr/>
                    <a:lstStyle/>
                    <a:p>
                      <a:pPr algn="ctr"/>
                      <a:r>
                        <a:rPr lang="bn-IN" sz="3300" dirty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ডিউটেরিয়াম</a:t>
                      </a:r>
                      <a:endParaRPr lang="en-US" sz="33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endParaRPr lang="en-US" sz="33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endParaRPr lang="en-US" sz="33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3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1</a:t>
                      </a:r>
                      <a:endParaRPr lang="en-US" sz="33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3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52821" marR="152821" marT="63382" marB="6338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9521">
                <a:tc>
                  <a:txBody>
                    <a:bodyPr/>
                    <a:lstStyle/>
                    <a:p>
                      <a:pPr algn="ctr"/>
                      <a:r>
                        <a:rPr lang="bn-IN" sz="3300" dirty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ট্রিটিয়াম</a:t>
                      </a:r>
                      <a:endParaRPr lang="en-US" sz="33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endParaRPr lang="en-US" sz="33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3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</a:t>
                      </a:r>
                      <a:endParaRPr lang="en-US" sz="33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33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algn="ctr"/>
                      <a:endParaRPr lang="en-US" sz="33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3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52821" marR="152821" marT="63382" marB="63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dirty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52821" marR="152821" marT="63382" marB="6338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oup 115"/>
          <p:cNvGrpSpPr/>
          <p:nvPr/>
        </p:nvGrpSpPr>
        <p:grpSpPr>
          <a:xfrm>
            <a:off x="3963763" y="8229600"/>
            <a:ext cx="989237" cy="990600"/>
            <a:chOff x="1987112" y="2969985"/>
            <a:chExt cx="314147" cy="478129"/>
          </a:xfrm>
        </p:grpSpPr>
        <p:sp>
          <p:nvSpPr>
            <p:cNvPr id="14" name="TextBox 13"/>
            <p:cNvSpPr txBox="1"/>
            <p:nvPr/>
          </p:nvSpPr>
          <p:spPr>
            <a:xfrm>
              <a:off x="1987112" y="2969985"/>
              <a:ext cx="140093" cy="3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grpSp>
          <p:nvGrpSpPr>
            <p:cNvPr id="15" name="Group 112"/>
            <p:cNvGrpSpPr/>
            <p:nvPr/>
          </p:nvGrpSpPr>
          <p:grpSpPr>
            <a:xfrm>
              <a:off x="2022050" y="3048000"/>
              <a:ext cx="279209" cy="400114"/>
              <a:chOff x="1641050" y="3200400"/>
              <a:chExt cx="279209" cy="400114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752600" y="3200400"/>
                <a:ext cx="167659" cy="255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641050" y="3350101"/>
                <a:ext cx="140092" cy="250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18" name="Group 115"/>
          <p:cNvGrpSpPr/>
          <p:nvPr/>
        </p:nvGrpSpPr>
        <p:grpSpPr>
          <a:xfrm>
            <a:off x="3962400" y="5410200"/>
            <a:ext cx="989237" cy="990600"/>
            <a:chOff x="1987112" y="2969985"/>
            <a:chExt cx="314147" cy="478129"/>
          </a:xfrm>
        </p:grpSpPr>
        <p:sp>
          <p:nvSpPr>
            <p:cNvPr id="19" name="TextBox 18"/>
            <p:cNvSpPr txBox="1"/>
            <p:nvPr/>
          </p:nvSpPr>
          <p:spPr>
            <a:xfrm>
              <a:off x="1987112" y="2969985"/>
              <a:ext cx="140093" cy="3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grpSp>
          <p:nvGrpSpPr>
            <p:cNvPr id="20" name="Group 112"/>
            <p:cNvGrpSpPr/>
            <p:nvPr/>
          </p:nvGrpSpPr>
          <p:grpSpPr>
            <a:xfrm>
              <a:off x="2022050" y="3048000"/>
              <a:ext cx="279209" cy="400114"/>
              <a:chOff x="1641050" y="3200400"/>
              <a:chExt cx="279209" cy="400114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752600" y="3200400"/>
                <a:ext cx="167659" cy="255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41050" y="3350101"/>
                <a:ext cx="140092" cy="250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33" name="Group 115"/>
          <p:cNvGrpSpPr/>
          <p:nvPr/>
        </p:nvGrpSpPr>
        <p:grpSpPr>
          <a:xfrm>
            <a:off x="3962400" y="6858000"/>
            <a:ext cx="989237" cy="990600"/>
            <a:chOff x="1987112" y="2969985"/>
            <a:chExt cx="314147" cy="478129"/>
          </a:xfrm>
        </p:grpSpPr>
        <p:sp>
          <p:nvSpPr>
            <p:cNvPr id="34" name="TextBox 33"/>
            <p:cNvSpPr txBox="1"/>
            <p:nvPr/>
          </p:nvSpPr>
          <p:spPr>
            <a:xfrm>
              <a:off x="1987112" y="2969985"/>
              <a:ext cx="140093" cy="3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grpSp>
          <p:nvGrpSpPr>
            <p:cNvPr id="35" name="Group 112"/>
            <p:cNvGrpSpPr/>
            <p:nvPr/>
          </p:nvGrpSpPr>
          <p:grpSpPr>
            <a:xfrm>
              <a:off x="2022050" y="3048000"/>
              <a:ext cx="279209" cy="400114"/>
              <a:chOff x="1641050" y="3200400"/>
              <a:chExt cx="279209" cy="400114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752600" y="3200400"/>
                <a:ext cx="167659" cy="255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41050" y="3350101"/>
                <a:ext cx="140092" cy="250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1311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24"/>
          <p:cNvGrpSpPr/>
          <p:nvPr/>
        </p:nvGrpSpPr>
        <p:grpSpPr>
          <a:xfrm>
            <a:off x="10028806" y="4844286"/>
            <a:ext cx="1248794" cy="1708914"/>
            <a:chOff x="838200" y="4545002"/>
            <a:chExt cx="301701" cy="459443"/>
          </a:xfrm>
        </p:grpSpPr>
        <p:sp>
          <p:nvSpPr>
            <p:cNvPr id="51" name="TextBox 50"/>
            <p:cNvSpPr txBox="1"/>
            <p:nvPr/>
          </p:nvSpPr>
          <p:spPr>
            <a:xfrm>
              <a:off x="838200" y="4545002"/>
              <a:ext cx="180254" cy="239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2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  <p:grpSp>
          <p:nvGrpSpPr>
            <p:cNvPr id="52" name="Group 100"/>
            <p:cNvGrpSpPr/>
            <p:nvPr/>
          </p:nvGrpSpPr>
          <p:grpSpPr>
            <a:xfrm>
              <a:off x="838200" y="4658205"/>
              <a:ext cx="301701" cy="346240"/>
              <a:chOff x="1600200" y="3210405"/>
              <a:chExt cx="301701" cy="346240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1725226" y="3210405"/>
                <a:ext cx="176675" cy="2689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9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600200" y="3316682"/>
                <a:ext cx="213363" cy="23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2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55" name="Group 115"/>
          <p:cNvGrpSpPr/>
          <p:nvPr/>
        </p:nvGrpSpPr>
        <p:grpSpPr>
          <a:xfrm>
            <a:off x="1045248" y="4691899"/>
            <a:ext cx="1370237" cy="1785101"/>
            <a:chOff x="1987112" y="2969985"/>
            <a:chExt cx="314147" cy="455433"/>
          </a:xfrm>
        </p:grpSpPr>
        <p:sp>
          <p:nvSpPr>
            <p:cNvPr id="56" name="TextBox 55"/>
            <p:cNvSpPr txBox="1"/>
            <p:nvPr/>
          </p:nvSpPr>
          <p:spPr>
            <a:xfrm>
              <a:off x="1987112" y="2969985"/>
              <a:ext cx="127233" cy="2277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2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grpSp>
          <p:nvGrpSpPr>
            <p:cNvPr id="57" name="Group 112"/>
            <p:cNvGrpSpPr/>
            <p:nvPr/>
          </p:nvGrpSpPr>
          <p:grpSpPr>
            <a:xfrm>
              <a:off x="2022050" y="3048000"/>
              <a:ext cx="279209" cy="377418"/>
              <a:chOff x="1641050" y="3200400"/>
              <a:chExt cx="279209" cy="377418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1752600" y="3200400"/>
                <a:ext cx="167659" cy="255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9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641050" y="3350101"/>
                <a:ext cx="127233" cy="22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2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60" name="Group 119"/>
          <p:cNvGrpSpPr/>
          <p:nvPr/>
        </p:nvGrpSpPr>
        <p:grpSpPr>
          <a:xfrm>
            <a:off x="3990292" y="4659050"/>
            <a:ext cx="1322320" cy="2046550"/>
            <a:chOff x="2313418" y="2994954"/>
            <a:chExt cx="307523" cy="529650"/>
          </a:xfrm>
        </p:grpSpPr>
        <p:sp>
          <p:nvSpPr>
            <p:cNvPr id="61" name="TextBox 60"/>
            <p:cNvSpPr txBox="1"/>
            <p:nvPr/>
          </p:nvSpPr>
          <p:spPr>
            <a:xfrm>
              <a:off x="2331139" y="2994954"/>
              <a:ext cx="129063" cy="230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2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grpSp>
          <p:nvGrpSpPr>
            <p:cNvPr id="62" name="Group 116"/>
            <p:cNvGrpSpPr/>
            <p:nvPr/>
          </p:nvGrpSpPr>
          <p:grpSpPr>
            <a:xfrm>
              <a:off x="2313418" y="3124200"/>
              <a:ext cx="307523" cy="400404"/>
              <a:chOff x="1627618" y="3200400"/>
              <a:chExt cx="307523" cy="400404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1752600" y="3200400"/>
                <a:ext cx="182541" cy="258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9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627618" y="3369810"/>
                <a:ext cx="156248" cy="230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2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65" name="Group 123"/>
          <p:cNvGrpSpPr/>
          <p:nvPr/>
        </p:nvGrpSpPr>
        <p:grpSpPr>
          <a:xfrm>
            <a:off x="6781799" y="4463297"/>
            <a:ext cx="1398405" cy="1785103"/>
            <a:chOff x="2486495" y="3008145"/>
            <a:chExt cx="378375" cy="537500"/>
          </a:xfrm>
        </p:grpSpPr>
        <p:sp>
          <p:nvSpPr>
            <p:cNvPr id="66" name="TextBox 65"/>
            <p:cNvSpPr txBox="1"/>
            <p:nvPr/>
          </p:nvSpPr>
          <p:spPr>
            <a:xfrm>
              <a:off x="2486495" y="3008145"/>
              <a:ext cx="150159" cy="268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2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grpSp>
          <p:nvGrpSpPr>
            <p:cNvPr id="67" name="Group 120"/>
            <p:cNvGrpSpPr/>
            <p:nvPr/>
          </p:nvGrpSpPr>
          <p:grpSpPr>
            <a:xfrm>
              <a:off x="2514600" y="3124200"/>
              <a:ext cx="350270" cy="421445"/>
              <a:chOff x="1600200" y="3200400"/>
              <a:chExt cx="350270" cy="421445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752600" y="3200400"/>
                <a:ext cx="197870" cy="301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9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600200" y="3353095"/>
                <a:ext cx="150159" cy="268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2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644769" y="719455"/>
            <a:ext cx="10937631" cy="1490345"/>
          </a:xfrm>
          <a:prstGeom prst="rect">
            <a:avLst/>
          </a:prstGeom>
          <a:noFill/>
        </p:spPr>
        <p:txBody>
          <a:bodyPr wrap="square" lIns="165294" tIns="82646" rIns="165294" bIns="82646" rtlCol="0">
            <a:spAutoFit/>
          </a:bodyPr>
          <a:lstStyle/>
          <a:p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হাইড্রোজেনের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আইসোটোপ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গবেষণাগারে </a:t>
            </a:r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094607"/>
              </p:ext>
            </p:extLst>
          </p:nvPr>
        </p:nvGraphicFramePr>
        <p:xfrm>
          <a:off x="6343650" y="4692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46926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604558"/>
              </p:ext>
            </p:extLst>
          </p:nvPr>
        </p:nvGraphicFramePr>
        <p:xfrm>
          <a:off x="6343650" y="4692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46926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012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7" y="1493520"/>
            <a:ext cx="11257568" cy="6614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3048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যাক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4876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-12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59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1082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3.9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1188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12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আইসোটোপের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ভরের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1/12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অনুপাতকে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গানিতিকভাবে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=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010400" y="4648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0" y="4572000"/>
            <a:ext cx="548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00800" y="4038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ভর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45720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12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আইসোটোপের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ভরের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1/12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867400"/>
            <a:ext cx="1188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উল্লেখ্য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12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আইসোটোপের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ভরের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1/12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1.66 x 10</a:t>
            </a:r>
            <a:r>
              <a:rPr lang="en-US" sz="32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-24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4.482x10</a:t>
            </a:r>
            <a:r>
              <a:rPr lang="en-US" sz="32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-23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আপেক্ষিক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=                                 = 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7543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4.482x10</a:t>
            </a:r>
            <a:r>
              <a:rPr lang="en-US" sz="2800" baseline="30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-23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8229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1.66 x 10</a:t>
            </a:r>
            <a:r>
              <a:rPr lang="en-US" baseline="30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-24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248400" y="8153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463</Words>
  <Application>Microsoft Office PowerPoint</Application>
  <PresentationFormat>A3 Paper (297x420 mm)</PresentationFormat>
  <Paragraphs>117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NikoshBAN</vt:lpstr>
      <vt:lpstr>SutonnyMJ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Sohrab</dc:creator>
  <cp:lastModifiedBy>TSCM</cp:lastModifiedBy>
  <cp:revision>155</cp:revision>
  <dcterms:created xsi:type="dcterms:W3CDTF">2016-07-28T11:57:47Z</dcterms:created>
  <dcterms:modified xsi:type="dcterms:W3CDTF">2020-10-05T04:44:21Z</dcterms:modified>
</cp:coreProperties>
</file>