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3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3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3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anchor="t" wrap="none">
            <a:normAutofit/>
          </a:bodyPr>
          <a:lstStyle>
            <a:lvl1pPr algn="r">
              <a:defRPr b="0" sz="9600" spc="-300">
                <a:gradFill flip="none" rotWithShape="1"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algn="r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CD19FB2-3AAB-4D03-B13A-2960828C78E3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5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80C674-7DFC-42FE-B9CD-82963CDB1557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76456F-F47D-4F25-8053-2A695DA0CA7D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6C7379-69CC-4837-9905-BEBA22830C8A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810" name="TextBox 8"/>
          <p:cNvSpPr txBox="1"/>
          <p:nvPr/>
        </p:nvSpPr>
        <p:spPr>
          <a:xfrm>
            <a:off x="1111044" y="78682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11" name="TextBox 9"/>
          <p:cNvSpPr txBox="1"/>
          <p:nvPr/>
        </p:nvSpPr>
        <p:spPr>
          <a:xfrm>
            <a:off x="10437812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EB8B7E-8AEE-4F10-BFEE-C999AD004D36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0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1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3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dirty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68F3F9-58BC-440B-B37B-805B9055EF92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1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2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7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5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8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79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5A53AF-48EA-489D-8260-9DCAB666386A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ED02AE-B9A4-47BD-AF8E-97E16144138B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0FD78B-DB02-4362-BCDC-98A55456977C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8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2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3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24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5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916976-5D93-46E4-A98A-FAD63E4D0EA8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4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5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3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704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05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anchor="t" wrap="none">
            <a:normAutofit/>
          </a:bodyPr>
          <a:lstStyle>
            <a:lvl1pPr algn="l">
              <a:defRPr b="0" sz="9600" spc="-300">
                <a:gradFill flip="none" rotWithShape="1">
                  <a:gsLst>
                    <a:gs pos="0">
                      <a:schemeClr val="bg1">
                        <a:lumMod val="47000"/>
                        <a:lumOff val="53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4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algn="l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39F4F5-F4D2-4D2A-AB60-88D37ADCB869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712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13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7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4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2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53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4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0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6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7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9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9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9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4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5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23BC6CE-6D1E-47E5-8859-F31AC5380EB2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81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3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93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927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928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1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919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920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8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8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9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90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92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B4E7C4-4DA4-404D-9965-B13F2DD7D8BF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6FB7AA-4A53-424F-AD41-70827B6504BA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884882-FB12-4BC8-9960-9AD8104D7FAE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9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D1BD23-6E54-4D9D-AD88-A2813C73CC25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8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71A834-4F3C-4AF9-9C74-05EC35A0F292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7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8">
            <a:lum/>
          </a:blip>
          <a:srcRect/>
          <a:stretch>
            <a:fillRect l="2000" t="3000" r="87000" b="79000"/>
          </a:stretch>
        </a:blip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51CF1133-3259-4C45-BABA-5B62D9C6F78D}" type="datetimeFigureOut">
              <a:rPr dirty="0" lang="en-US"/>
              <a:t>04-Oct-20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sz="5400" kern="1200">
          <a:gradFill flip="none" rotWithShape="1">
            <a:gsLst>
              <a:gs pos="0">
                <a:schemeClr val="bg1">
                  <a:lumMod val="25000"/>
                  <a:lumOff val="75000"/>
                </a:schemeClr>
              </a:gs>
              <a:gs pos="28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3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4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5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6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7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8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9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0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11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2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40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8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ctrTitle"/>
          </p:nvPr>
        </p:nvSpPr>
        <p:spPr>
          <a:xfrm>
            <a:off x="773956" y="203449"/>
            <a:ext cx="9947832" cy="1646302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12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b="1" dirty="0" sz="120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b="1" dirty="0" sz="120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30" name="Subtitle 5"/>
          <p:cNvSpPr>
            <a:spLocks noGrp="1"/>
          </p:cNvSpPr>
          <p:nvPr>
            <p:ph type="subTitle" idx="1"/>
          </p:nvPr>
        </p:nvSpPr>
        <p:spPr>
          <a:xfrm>
            <a:off x="4823012" y="2223247"/>
            <a:ext cx="6553844" cy="3966962"/>
          </a:xfrm>
        </p:spPr>
        <p:txBody>
          <a:bodyPr>
            <a:noAutofit/>
          </a:bodyPr>
          <a:p>
            <a:pPr algn="ctr">
              <a:spcBef>
                <a:spcPts val="0"/>
              </a:spcBef>
            </a:pP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Rqbvj</a:t>
            </a:r>
            <a:r>
              <a:rPr b="1" dirty="0" sz="6000" lang="en-US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Av‡e`xb</a:t>
            </a:r>
            <a:endParaRPr b="1" dirty="0" sz="6000" lang="en-US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·)</a:t>
            </a:r>
          </a:p>
          <a:p>
            <a:pPr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gvavBqv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Qvw`g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b="1"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01916-808463</a:t>
            </a:r>
          </a:p>
          <a:p>
            <a:pPr algn="l">
              <a:spcBef>
                <a:spcPts val="0"/>
              </a:spcBef>
            </a:pPr>
            <a:r>
              <a:rPr b="1" dirty="0" sz="3200" lang="en-US" smtClean="0">
                <a:solidFill>
                  <a:srgbClr val="FF0000"/>
                </a:solidFill>
                <a:latin typeface="Candara" panose="020E0502030303020204" pitchFamily="34" charset="0"/>
                <a:cs typeface="SutonnyMJ" pitchFamily="2" charset="0"/>
              </a:rPr>
              <a:t>Email: </a:t>
            </a:r>
            <a:r>
              <a:rPr b="1" dirty="0" sz="3200" lang="en-US" u="sng" smtClean="0">
                <a:solidFill>
                  <a:srgbClr val="002060"/>
                </a:solidFill>
                <a:latin typeface="Candara" panose="020E0502030303020204" pitchFamily="34" charset="0"/>
                <a:cs typeface="SutonnyMJ" pitchFamily="2" charset="0"/>
              </a:rPr>
              <a:t>joynal4079@gmail.com</a:t>
            </a:r>
            <a:endParaRPr b="1" dirty="0" sz="3200" lang="en-US" u="sng">
              <a:solidFill>
                <a:srgbClr val="00206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73956" y="261980"/>
            <a:ext cx="1710895" cy="1529240"/>
          </a:xfrm>
          <a:prstGeom prst="rect"/>
        </p:spPr>
      </p:pic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3956" y="2017464"/>
            <a:ext cx="4049056" cy="414169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ubtitle 2"/>
          <p:cNvSpPr txBox="1"/>
          <p:nvPr/>
        </p:nvSpPr>
        <p:spPr>
          <a:xfrm>
            <a:off x="314206" y="1514901"/>
            <a:ext cx="8993567" cy="4490114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wgwkÖZ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avZzmg~n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wcZj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(Brass)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A¨vjywgwbqvg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G¨vjq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(Aluminum Alloy)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eªvÄ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(Bronze)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(Gun Metal)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O)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wmwjKb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eªvÄ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(Silicon Bronze)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dirty="0" sz="4000" lang="en-US" smtClean="0">
              <a:solidFill>
                <a:schemeClr val="bg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48600" name="Subtitle 2"/>
          <p:cNvSpPr txBox="1"/>
          <p:nvPr/>
        </p:nvSpPr>
        <p:spPr>
          <a:xfrm>
            <a:off x="2129051" y="267140"/>
            <a:ext cx="7902053" cy="1138579"/>
          </a:xfrm>
          <a:prstGeom prst="rect"/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bIns="45720" lIns="91440" rIns="91440" rtlCol="0" tIns="45720" vert="horz">
            <a:normAutofit fontScale="95833" lnSpcReduction="20000"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 ‡gŠwjK †kÖwYweb¨vk </a:t>
            </a:r>
            <a:r>
              <a:rPr b="1" sz="48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Pjgvb...</a:t>
            </a:r>
            <a:endParaRPr b="1" dirty="0" sz="4800" lang="en-US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307773" y="3807725"/>
            <a:ext cx="2306472" cy="2197290"/>
          </a:xfrm>
          <a:prstGeom prst="rect"/>
        </p:spPr>
      </p:pic>
      <p:pic>
        <p:nvPicPr>
          <p:cNvPr id="2097161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989" t="11892" r="6680" b="14234"/>
          <a:stretch>
            <a:fillRect/>
          </a:stretch>
        </p:blipFill>
        <p:spPr>
          <a:xfrm>
            <a:off x="9307773" y="1514901"/>
            <a:ext cx="2306472" cy="224505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ubtitle 2"/>
          <p:cNvSpPr>
            <a:spLocks noGrp="1"/>
          </p:cNvSpPr>
          <p:nvPr>
            <p:ph type="subTitle" idx="1"/>
          </p:nvPr>
        </p:nvSpPr>
        <p:spPr>
          <a:xfrm>
            <a:off x="3439236" y="308083"/>
            <a:ext cx="5773003" cy="937245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b="1" dirty="0" sz="4800" lang="en-US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661" name="Subtitle 2"/>
          <p:cNvSpPr txBox="1"/>
          <p:nvPr/>
        </p:nvSpPr>
        <p:spPr>
          <a:xfrm>
            <a:off x="1083027" y="1857901"/>
            <a:ext cx="9072169" cy="3778131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IR‡b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fvix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dirty="0" sz="4000" lang="en-US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I D¾¡jZv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wewkó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Zvc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we`¨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Zv‡ci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cÖfv‡e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AvK„wZi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AvNv‡Z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Sb&amp;Sb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algn="l" indent="-742950" marL="7429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mswgkÖ‡Y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Z…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30"/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47" tmFilter="0,0; .5, 1; 1, 1"/>
                                        <p:tgtEl>
                                          <p:spTgt spid="104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ctrTitle"/>
          </p:nvPr>
        </p:nvSpPr>
        <p:spPr>
          <a:xfrm>
            <a:off x="2564842" y="406702"/>
            <a:ext cx="7098174" cy="1012663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63" name="Subtitle 2"/>
          <p:cNvSpPr txBox="1"/>
          <p:nvPr/>
        </p:nvSpPr>
        <p:spPr>
          <a:xfrm>
            <a:off x="1534435" y="1701419"/>
            <a:ext cx="9158987" cy="2897876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co‡e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ejvi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Póv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LvZvq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wjL‡e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m¤¢e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n‡j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Kvb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mncvVxi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mv‡_ ‡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kqvi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ctrTitle"/>
          </p:nvPr>
        </p:nvSpPr>
        <p:spPr>
          <a:xfrm>
            <a:off x="1121201" y="2977738"/>
            <a:ext cx="8947118" cy="2808911"/>
          </a:xfrm>
        </p:spPr>
        <p:txBody>
          <a:bodyPr/>
          <a:p>
            <a:r>
              <a:rPr b="1" dirty="0" sz="8800" lang="en-US" smtClean="0">
                <a:solidFill>
                  <a:srgbClr val="C00000"/>
                </a:solidFill>
                <a:latin typeface="Lucida Calligraphy" panose="03010101010101010101" pitchFamily="66" charset="0"/>
              </a:rPr>
              <a:t>Thanks you all</a:t>
            </a:r>
            <a: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/>
            </a:r>
            <a:b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</a:br>
            <a:r>
              <a:rPr b="1" dirty="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>Allah Hafiz</a:t>
            </a:r>
            <a:endParaRPr b="1" dirty="0" lang="en-US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474823" y="842180"/>
            <a:ext cx="2701590" cy="26678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ubtitle 5"/>
          <p:cNvSpPr>
            <a:spLocks noGrp="1"/>
          </p:cNvSpPr>
          <p:nvPr>
            <p:ph type="subTitle" idx="1"/>
          </p:nvPr>
        </p:nvSpPr>
        <p:spPr>
          <a:xfrm>
            <a:off x="3930881" y="1775009"/>
            <a:ext cx="6940414" cy="3094979"/>
          </a:xfrm>
          <a:ln w="38100">
            <a:noFill/>
          </a:ln>
        </p:spPr>
        <p:txBody>
          <a:bodyPr>
            <a:noAutofit/>
          </a:bodyPr>
          <a:p>
            <a:pPr algn="l">
              <a:spcBef>
                <a:spcPts val="0"/>
              </a:spcBef>
            </a:pP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beg (†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fv‡Kkbvj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·-1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 (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smtClean="0">
                <a:solidFill>
                  <a:srgbClr val="7030A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Metals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44</a:t>
            </a:r>
            <a:endParaRPr b="1" dirty="0" sz="54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54730" y="2058116"/>
            <a:ext cx="2989222" cy="2877262"/>
          </a:xfrm>
          <a:prstGeom prst="rect"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 txBox="1"/>
          <p:nvPr/>
        </p:nvSpPr>
        <p:spPr>
          <a:xfrm>
            <a:off x="1184008" y="250037"/>
            <a:ext cx="10039134" cy="924106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b" bIns="45720" lIns="91440" rIns="91440" rtlCol="0" tIns="45720" vert="horz">
            <a:noAutofit/>
          </a:bodyPr>
          <a:lstStyle>
            <a:lvl1pPr algn="r" defTabSz="457200" eaLnBrk="1" hangingPunct="1" latinLnBrk="0" rtl="0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AvR‡Ki</a:t>
            </a:r>
            <a:r>
              <a:rPr baseline="0" b="1" cap="none" dirty="0" sz="6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cvV</a:t>
            </a:r>
            <a:r>
              <a:rPr baseline="0" b="1" cap="none" dirty="0" sz="6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¨ </a:t>
            </a: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welq</a:t>
            </a:r>
            <a:r>
              <a:rPr baseline="0" b="1" cap="none" dirty="0" sz="6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: </a:t>
            </a: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av</a:t>
            </a:r>
            <a:r>
              <a:rPr b="1" dirty="0" sz="66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Zy</a:t>
            </a:r>
            <a:r>
              <a:rPr b="1" dirty="0" sz="66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66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lang="en-US" smtClean="0">
                <a:solidFill>
                  <a:srgbClr val="7030A0"/>
                </a:solidFill>
                <a:latin typeface="Candara" panose="020E0502030303020204" pitchFamily="34" charset="0"/>
                <a:cs typeface="SutonnyMJ" pitchFamily="2" charset="0"/>
              </a:rPr>
              <a:t>Metals</a:t>
            </a:r>
            <a:endParaRPr baseline="0" b="1" cap="none" dirty="0" i="0" kern="1200" kumimoji="0" lang="en-US" noProof="0" normalizeH="0" spc="0" strike="noStrike" u="none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048659" name="Subtitle 2"/>
          <p:cNvSpPr>
            <a:spLocks noGrp="1"/>
          </p:cNvSpPr>
          <p:nvPr>
            <p:ph type="subTitle" idx="1"/>
          </p:nvPr>
        </p:nvSpPr>
        <p:spPr>
          <a:xfrm>
            <a:off x="1184008" y="1469008"/>
            <a:ext cx="10039134" cy="4454119"/>
          </a:xfrm>
        </p:spPr>
        <p:txBody>
          <a:bodyPr>
            <a:noAutofit/>
          </a:bodyPr>
          <a:p>
            <a:pPr algn="just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5400" lang="en-US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msÁv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b="1" dirty="0" sz="5400" lang="en-US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5400" lang="en-US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4wU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4wU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A‡jŠnR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36" tmFilter="0,0; .5, 1; 1, 1"/>
                                        <p:tgtEl>
                                          <p:spTgt spid="104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910686" y="308083"/>
            <a:ext cx="9702358" cy="937245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7917" lnSpcReduction="1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660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4800" lang="en-US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(Metal) </a:t>
            </a:r>
            <a:endParaRPr b="1" dirty="0" sz="4800" lang="en-US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602" name="Subtitle 2"/>
          <p:cNvSpPr txBox="1"/>
          <p:nvPr/>
        </p:nvSpPr>
        <p:spPr>
          <a:xfrm>
            <a:off x="4885899" y="1419394"/>
            <a:ext cx="6727145" cy="4899519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4000" lang="en-US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hv‡K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cøU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AvK„wZ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we`y¨r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cwievnx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Zv‡ci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cÖfv‡e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AvK„wZi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N‡U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AvNv‡Z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Sb&amp;Sb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f‚M‡f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f‚c„‡ô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AvKwiK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wg‡k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cÖwµqvi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6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7542" y="1992573"/>
            <a:ext cx="4563793" cy="409432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3283308" y="319295"/>
            <a:ext cx="5899701" cy="937245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85417" lnSpcReduction="1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b="1" dirty="0" sz="66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kÖwYweb¨vk</a:t>
            </a:r>
            <a:endParaRPr b="1" dirty="0" sz="4800" lang="en-US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596" name="Subtitle 2"/>
          <p:cNvSpPr txBox="1"/>
          <p:nvPr/>
        </p:nvSpPr>
        <p:spPr>
          <a:xfrm>
            <a:off x="1661159" y="3380867"/>
            <a:ext cx="9144000" cy="1360951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dirty="0" lang="en-US"/>
          </a:p>
        </p:txBody>
      </p:sp>
      <p:sp>
        <p:nvSpPr>
          <p:cNvPr id="1048597" name="Subtitle 2"/>
          <p:cNvSpPr txBox="1"/>
          <p:nvPr/>
        </p:nvSpPr>
        <p:spPr>
          <a:xfrm>
            <a:off x="574930" y="3389013"/>
            <a:ext cx="10842006" cy="3152583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742950" marL="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Avqib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Iron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)| ‡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Zc‡ÿ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D¾¡j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Rjxq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‡®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úi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ms¯ú‡k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gwiPv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gwjb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Aweï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gvwU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evwji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jvnvi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AvKwiK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48598" name="Subtitle 2"/>
          <p:cNvSpPr txBox="1"/>
          <p:nvPr/>
        </p:nvSpPr>
        <p:spPr>
          <a:xfrm>
            <a:off x="574930" y="1581089"/>
            <a:ext cx="10842006" cy="1799778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avZzmg~n‡K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cÖavbZ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kÖwY‡Z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742950" marL="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A‡jŠnR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500" id="8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3153654" y="349026"/>
            <a:ext cx="6727325" cy="937245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33333" lnSpcReduction="2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101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101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b="1" dirty="0" sz="101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b="1" dirty="0" sz="101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101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101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kÖwYweb¨vk</a:t>
            </a:r>
            <a:r>
              <a:rPr b="1" dirty="0" sz="101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3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b="1" dirty="0" sz="63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b="1" dirty="0" sz="6300" lang="en-US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591" name="Subtitle 2"/>
          <p:cNvSpPr txBox="1"/>
          <p:nvPr/>
        </p:nvSpPr>
        <p:spPr>
          <a:xfrm>
            <a:off x="1661159" y="3380867"/>
            <a:ext cx="9144000" cy="1360951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dirty="0" lang="en-US"/>
          </a:p>
        </p:txBody>
      </p:sp>
      <p:sp>
        <p:nvSpPr>
          <p:cNvPr id="1048592" name="Subtitle 2"/>
          <p:cNvSpPr txBox="1"/>
          <p:nvPr/>
        </p:nvSpPr>
        <p:spPr>
          <a:xfrm>
            <a:off x="574929" y="1824601"/>
            <a:ext cx="7026873" cy="3941132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jŠnR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avZzmg~n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wcM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jvnv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(Pig Iron)</a:t>
            </a:r>
            <a:endParaRPr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L) 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cUv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jvnv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(Wrought </a:t>
            </a:r>
            <a:r>
              <a:rPr dirty="0" sz="4000" lang="en-US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Iron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)</a:t>
            </a:r>
            <a:endParaRPr b="1"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XvjvB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jvnv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(Cast </a:t>
            </a:r>
            <a:r>
              <a:rPr dirty="0" sz="4000" lang="en-US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Iron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)</a:t>
            </a:r>
            <a:endParaRPr b="1"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B¯úvZ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(Steel)</a:t>
            </a:r>
            <a:endParaRPr dirty="0" sz="4000" lang="en-US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70041" y="1782167"/>
            <a:ext cx="3135118" cy="2236741"/>
          </a:xfrm>
          <a:prstGeom prst="rect"/>
        </p:spPr>
      </p:pic>
      <p:pic>
        <p:nvPicPr>
          <p:cNvPr id="2097158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11992" t="2440" r="9427" b="5310"/>
          <a:stretch>
            <a:fillRect/>
          </a:stretch>
        </p:blipFill>
        <p:spPr>
          <a:xfrm>
            <a:off x="7729522" y="4018908"/>
            <a:ext cx="2947917" cy="227917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2621262" y="321730"/>
            <a:ext cx="7287012" cy="1138580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83333" lnSpcReduction="1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b="1" dirty="0" sz="66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kÖwYweb¨vk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b="1" dirty="0" sz="48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b="1" dirty="0" sz="4800" lang="en-US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587" name="Subtitle 2"/>
          <p:cNvSpPr txBox="1"/>
          <p:nvPr/>
        </p:nvSpPr>
        <p:spPr>
          <a:xfrm>
            <a:off x="680440" y="1703622"/>
            <a:ext cx="10647202" cy="2690958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2.	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A‡jŠnR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A‡jŠnR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bb 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divm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(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Non-Ferrous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)| GB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avZIz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Aweï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gvwU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	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evwji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jvnvi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AvKwiK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cÖwµqvKiY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 </a:t>
            </a:r>
          </a:p>
        </p:txBody>
      </p:sp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16978" y="4394580"/>
            <a:ext cx="3952344" cy="222458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2464313" y="308083"/>
            <a:ext cx="7274257" cy="112493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83333" lnSpcReduction="1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b="1" dirty="0" sz="66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kÖwYweb¨vk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b="1" dirty="0" sz="48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b="1" dirty="0" sz="4800" lang="en-US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589" name="Subtitle 2"/>
          <p:cNvSpPr txBox="1"/>
          <p:nvPr/>
        </p:nvSpPr>
        <p:spPr>
          <a:xfrm>
            <a:off x="526641" y="1662010"/>
            <a:ext cx="6201706" cy="4302062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A‡jŠnR</a:t>
            </a: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avZzmg~n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(Copper)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A¨vjywgwbqvg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(Aluminum)</a:t>
            </a:r>
            <a:endParaRPr b="1"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wUb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(Tin)</a:t>
            </a:r>
            <a:endParaRPr b="1"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wb‡Kj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(Nickel)</a:t>
            </a:r>
            <a:endParaRPr b="1" dirty="0" sz="4000" lang="en-US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O) `¯</a:t>
            </a:r>
            <a:r>
              <a:rPr b="1"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Ív</a:t>
            </a:r>
            <a:r>
              <a:rPr b="1"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(Zink)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dirty="0" sz="4000" lang="en-US" smtClean="0">
              <a:solidFill>
                <a:schemeClr val="bg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65507" y="1662010"/>
            <a:ext cx="2250516" cy="1875016"/>
          </a:xfrm>
          <a:prstGeom prst="rect"/>
        </p:spPr>
      </p:pic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253183" y="1662010"/>
            <a:ext cx="2484960" cy="1875016"/>
          </a:xfrm>
          <a:prstGeom prst="rect"/>
        </p:spPr>
      </p:pic>
      <p:pic>
        <p:nvPicPr>
          <p:cNvPr id="209715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47486" y="3706509"/>
            <a:ext cx="2405697" cy="2257563"/>
          </a:xfrm>
          <a:prstGeom prst="rect"/>
        </p:spPr>
      </p:pic>
      <p:pic>
        <p:nvPicPr>
          <p:cNvPr id="2097156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8557" t="12543" r="13415" b="5493"/>
          <a:stretch>
            <a:fillRect/>
          </a:stretch>
        </p:blipFill>
        <p:spPr>
          <a:xfrm>
            <a:off x="9486262" y="3706509"/>
            <a:ext cx="2251881" cy="22575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38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2129051" y="267140"/>
            <a:ext cx="7902053" cy="1138579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5833" lnSpcReduction="20000"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b="1" dirty="0" sz="66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kÖwYweb¨vk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b="1" dirty="0" sz="48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b="1" dirty="0" sz="4800" lang="en-US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48594" name="Subtitle 2"/>
          <p:cNvSpPr txBox="1"/>
          <p:nvPr/>
        </p:nvSpPr>
        <p:spPr>
          <a:xfrm>
            <a:off x="758373" y="2011816"/>
            <a:ext cx="7143372" cy="3529174"/>
          </a:xfrm>
          <a:prstGeom prst="rect"/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ctr" bIns="45720" lIns="91440" rIns="91440" rtlCol="0" tIns="45720" vert="horz">
            <a:noAutofit/>
          </a:bodyPr>
          <a:lstStyle>
            <a:lvl1pPr algn="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0" sz="3200" kern="1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0">
                      <a:schemeClr val="bg1">
                        <a:lumMod val="25000"/>
                        <a:lumOff val="75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b="1" dirty="0" sz="44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b="1" dirty="0" sz="44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400" lang="en-US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wgwkÖZ</a:t>
            </a:r>
            <a:r>
              <a:rPr b="1" dirty="0" sz="44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b="1" dirty="0" sz="4400" lang="en-US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avZz‡K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‡_©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Yv¸Y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cÖwµqvq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wgwkÖZ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Z„Zxq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avZy</a:t>
            </a:r>
            <a:r>
              <a:rPr dirty="0" sz="4000" lang="en-US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Kiv‡K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G¨vjq</a:t>
            </a:r>
            <a:r>
              <a:rPr dirty="0" sz="4000" lang="en-US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 </a:t>
            </a:r>
            <a:r>
              <a:rPr dirty="0" sz="4000" lang="en-US" smtClean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(Alloy)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avZz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dirty="0" sz="4000" lang="en-US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65479" y="2011817"/>
            <a:ext cx="3583765" cy="35291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6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9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10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1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lastClr="000000" val="windowText"/>
      </a:dk1>
      <a:lt1>
        <a:sysClr lastClr="FFFFFF" val="window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Facet">
  <a:themeElements>
    <a:clrScheme name="Green Yellow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Facet">
  <a:themeElements>
    <a:clrScheme name="Green Yellow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Joynal Abedin</dc:creator>
  <cp:lastModifiedBy>Joynal Abedin</cp:lastModifiedBy>
  <dcterms:created xsi:type="dcterms:W3CDTF">2020-10-02T17:21:06Z</dcterms:created>
  <dcterms:modified xsi:type="dcterms:W3CDTF">2020-10-04T16:47:48Z</dcterms:modified>
</cp:coreProperties>
</file>