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79" r:id="rId9"/>
    <p:sldId id="282" r:id="rId10"/>
    <p:sldId id="269" r:id="rId11"/>
    <p:sldId id="268" r:id="rId12"/>
    <p:sldId id="267" r:id="rId13"/>
    <p:sldId id="266" r:id="rId14"/>
    <p:sldId id="272" r:id="rId15"/>
    <p:sldId id="283" r:id="rId16"/>
    <p:sldId id="270" r:id="rId17"/>
    <p:sldId id="273" r:id="rId18"/>
    <p:sldId id="274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1295400" y="5638800"/>
            <a:ext cx="6477000" cy="1066800"/>
          </a:xfrm>
          <a:prstGeom prst="ribbon2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722px-മുല്ലപ്പൂക്കൾ - Copy.JPG"/>
          <p:cNvPicPr>
            <a:picLocks noChangeAspect="1"/>
          </p:cNvPicPr>
          <p:nvPr/>
        </p:nvPicPr>
        <p:blipFill>
          <a:blip r:embed="rId2"/>
          <a:srcRect t="15041" b="9750"/>
          <a:stretch>
            <a:fillRect/>
          </a:stretch>
        </p:blipFill>
        <p:spPr>
          <a:xfrm>
            <a:off x="42204" y="42203"/>
            <a:ext cx="8763000" cy="54768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57200" y="304800"/>
            <a:ext cx="7391400" cy="25146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609600" y="3733800"/>
            <a:ext cx="7315200" cy="22860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os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1447800" cy="2133600"/>
          </a:xfrm>
          <a:prstGeom prst="rect">
            <a:avLst/>
          </a:prstGeom>
        </p:spPr>
      </p:pic>
      <p:pic>
        <p:nvPicPr>
          <p:cNvPr id="5" name="Picture 4" descr="ros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57200"/>
            <a:ext cx="1219200" cy="2123686"/>
          </a:xfrm>
          <a:prstGeom prst="rect">
            <a:avLst/>
          </a:prstGeom>
        </p:spPr>
      </p:pic>
      <p:pic>
        <p:nvPicPr>
          <p:cNvPr id="6" name="Picture 5" descr="ros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457200"/>
            <a:ext cx="1383471" cy="2133599"/>
          </a:xfrm>
          <a:prstGeom prst="rect">
            <a:avLst/>
          </a:prstGeom>
        </p:spPr>
      </p:pic>
      <p:pic>
        <p:nvPicPr>
          <p:cNvPr id="7" name="Picture 6" descr="ros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57200"/>
            <a:ext cx="1295400" cy="2057400"/>
          </a:xfrm>
          <a:prstGeom prst="rect">
            <a:avLst/>
          </a:prstGeom>
        </p:spPr>
      </p:pic>
      <p:pic>
        <p:nvPicPr>
          <p:cNvPr id="8" name="Picture 7" descr="ros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457200"/>
            <a:ext cx="1295400" cy="2209800"/>
          </a:xfrm>
          <a:prstGeom prst="rect">
            <a:avLst/>
          </a:prstGeom>
        </p:spPr>
      </p:pic>
      <p:pic>
        <p:nvPicPr>
          <p:cNvPr id="11" name="Picture 10" descr="rose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1200" y="4038600"/>
            <a:ext cx="1295400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0200" y="2971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বেশি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61722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/>
          <p:cNvSpPr/>
          <p:nvPr/>
        </p:nvSpPr>
        <p:spPr>
          <a:xfrm>
            <a:off x="5486400" y="762000"/>
            <a:ext cx="2286000" cy="24384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বেশি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43000" y="4191000"/>
            <a:ext cx="2133600" cy="2286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conu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003" y="449363"/>
            <a:ext cx="3939598" cy="3284438"/>
          </a:xfrm>
          <a:prstGeom prst="rect">
            <a:avLst/>
          </a:prstGeom>
        </p:spPr>
      </p:pic>
      <p:pic>
        <p:nvPicPr>
          <p:cNvPr id="6" name="Picture 5" descr="use-coconut-oil-dry-hair-200X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3434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/>
          <p:cNvSpPr/>
          <p:nvPr/>
        </p:nvSpPr>
        <p:spPr>
          <a:xfrm>
            <a:off x="5105400" y="4572000"/>
            <a:ext cx="1447800" cy="19050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বড়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705600" y="3962400"/>
            <a:ext cx="2133600" cy="1066800"/>
          </a:xfrm>
          <a:prstGeom prst="upArrow">
            <a:avLst>
              <a:gd name="adj1" fmla="val 62000"/>
              <a:gd name="adj2" fmla="val 488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ছোট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kka_rupe-ronge-kakat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304800"/>
            <a:ext cx="4495800" cy="5953125"/>
          </a:xfrm>
          <a:prstGeom prst="rect">
            <a:avLst/>
          </a:prstGeom>
        </p:spPr>
      </p:pic>
      <p:pic>
        <p:nvPicPr>
          <p:cNvPr id="8" name="Picture 7" descr="ekka_rupe-ronge-kakat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762000"/>
            <a:ext cx="1956572" cy="2590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004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ছোট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57150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e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524000"/>
            <a:ext cx="4653280" cy="4064000"/>
          </a:xfrm>
          <a:prstGeom prst="rect">
            <a:avLst/>
          </a:prstGeom>
        </p:spPr>
      </p:pic>
      <p:pic>
        <p:nvPicPr>
          <p:cNvPr id="7" name="Picture 6" descr="pe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2093976" cy="18288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1000" y="228600"/>
            <a:ext cx="3352800" cy="20574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১ম ও ২য়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029200" y="304800"/>
            <a:ext cx="3124200" cy="213360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৩য় ও ৪র্থ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28600" y="2667000"/>
            <a:ext cx="3886200" cy="3581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কম-বেশি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495800" y="2743200"/>
            <a:ext cx="3962400" cy="32766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ছোট-বড়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14400" y="1447800"/>
            <a:ext cx="6781800" cy="3962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Diagonal Corner Rectangle 20"/>
          <p:cNvSpPr/>
          <p:nvPr/>
        </p:nvSpPr>
        <p:spPr>
          <a:xfrm>
            <a:off x="457200" y="5486400"/>
            <a:ext cx="7315200" cy="13716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কর্মপত্র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286000" y="609600"/>
            <a:ext cx="6172200" cy="18288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2362200" y="2667000"/>
            <a:ext cx="6019800" cy="16764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1000" y="838200"/>
            <a:ext cx="1676400" cy="1447800"/>
          </a:xfrm>
          <a:prstGeom prst="rightArrow">
            <a:avLst>
              <a:gd name="adj1" fmla="val 74448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88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33400" y="2971800"/>
            <a:ext cx="1524000" cy="1524000"/>
          </a:xfrm>
          <a:prstGeom prst="rightArrow">
            <a:avLst>
              <a:gd name="adj1" fmla="val 73226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9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Document 14"/>
          <p:cNvSpPr/>
          <p:nvPr/>
        </p:nvSpPr>
        <p:spPr>
          <a:xfrm>
            <a:off x="2362200" y="4724400"/>
            <a:ext cx="5867400" cy="12192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কোনটিতে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ed_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895600"/>
            <a:ext cx="1585913" cy="1428750"/>
          </a:xfrm>
          <a:prstGeom prst="rect">
            <a:avLst/>
          </a:prstGeom>
        </p:spPr>
      </p:pic>
      <p:pic>
        <p:nvPicPr>
          <p:cNvPr id="8" name="Picture 7" descr="Red_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066800"/>
            <a:ext cx="1143000" cy="1029730"/>
          </a:xfrm>
          <a:prstGeom prst="rect">
            <a:avLst/>
          </a:prstGeom>
        </p:spPr>
      </p:pic>
      <p:pic>
        <p:nvPicPr>
          <p:cNvPr id="9" name="Picture 8" descr="Red_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685800"/>
            <a:ext cx="1371600" cy="1235676"/>
          </a:xfrm>
          <a:prstGeom prst="rect">
            <a:avLst/>
          </a:prstGeom>
        </p:spPr>
      </p:pic>
      <p:pic>
        <p:nvPicPr>
          <p:cNvPr id="10" name="Picture 9" descr="Red_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838200"/>
            <a:ext cx="1416749" cy="1276350"/>
          </a:xfrm>
          <a:prstGeom prst="rect">
            <a:avLst/>
          </a:prstGeom>
        </p:spPr>
      </p:pic>
      <p:pic>
        <p:nvPicPr>
          <p:cNvPr id="11" name="Picture 10" descr="Red_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971800"/>
            <a:ext cx="1501331" cy="1352550"/>
          </a:xfrm>
          <a:prstGeom prst="rect">
            <a:avLst/>
          </a:prstGeom>
        </p:spPr>
      </p:pic>
      <p:pic>
        <p:nvPicPr>
          <p:cNvPr id="14" name="Picture 13" descr="Red_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295400"/>
            <a:ext cx="1204913" cy="10855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524000" y="5105400"/>
            <a:ext cx="6400800" cy="17526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ছাতা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ছাতা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1000" y="0"/>
            <a:ext cx="7848600" cy="9906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609600" y="2743200"/>
            <a:ext cx="2362200" cy="12192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5486400" y="1143000"/>
            <a:ext cx="2362200" cy="11430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ছোট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5562600" y="2438400"/>
            <a:ext cx="2286000" cy="11430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5638800" y="3962400"/>
            <a:ext cx="2209800" cy="10668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5715000" y="5410200"/>
            <a:ext cx="2133600" cy="9906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বেশি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685800" y="1143000"/>
            <a:ext cx="2362200" cy="14478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p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19200"/>
            <a:ext cx="1676400" cy="1290042"/>
          </a:xfrm>
          <a:prstGeom prst="rect">
            <a:avLst/>
          </a:prstGeom>
        </p:spPr>
      </p:pic>
      <p:sp>
        <p:nvSpPr>
          <p:cNvPr id="19" name="Round Diagonal Corner Rectangle 18"/>
          <p:cNvSpPr/>
          <p:nvPr/>
        </p:nvSpPr>
        <p:spPr>
          <a:xfrm>
            <a:off x="609600" y="4191000"/>
            <a:ext cx="2362200" cy="10668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p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4267200"/>
            <a:ext cx="1089234" cy="838200"/>
          </a:xfrm>
          <a:prstGeom prst="rect">
            <a:avLst/>
          </a:prstGeom>
        </p:spPr>
      </p:pic>
      <p:sp>
        <p:nvSpPr>
          <p:cNvPr id="21" name="Round Diagonal Corner Rectangle 20"/>
          <p:cNvSpPr/>
          <p:nvPr/>
        </p:nvSpPr>
        <p:spPr>
          <a:xfrm>
            <a:off x="685800" y="5410200"/>
            <a:ext cx="2286000" cy="11430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200400" y="1600200"/>
            <a:ext cx="2194560" cy="1463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048000" y="3505200"/>
            <a:ext cx="2514600" cy="2438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124200" y="1828800"/>
            <a:ext cx="2209800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048000" y="4495800"/>
            <a:ext cx="24384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2" name="Picture 21" descr="grapes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1192"/>
            <a:ext cx="1835150" cy="1099156"/>
          </a:xfrm>
          <a:prstGeom prst="rect">
            <a:avLst/>
          </a:prstGeom>
        </p:spPr>
      </p:pic>
      <p:pic>
        <p:nvPicPr>
          <p:cNvPr id="23" name="Picture 22" descr="grap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5466472"/>
            <a:ext cx="1466850" cy="9769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752600" y="228600"/>
            <a:ext cx="7239000" cy="198120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057400" y="2667000"/>
            <a:ext cx="6781800" cy="36576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দীপন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ভৌমিক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৭২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কেরানীনগর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মনোহরদী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09600" y="990600"/>
            <a:ext cx="7696200" cy="48006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২ 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990600" y="4876800"/>
            <a:ext cx="6781800" cy="17526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115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838200" y="381000"/>
            <a:ext cx="7010400" cy="1676400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85800" y="2438400"/>
            <a:ext cx="7239000" cy="396240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– ১ম</a:t>
            </a: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– ১ </a:t>
            </a: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– ২২.০৬.২০১৫</a:t>
            </a: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– ৪০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89213" y="3086100"/>
          <a:ext cx="3963987" cy="685800"/>
        </p:xfrm>
        <a:graphic>
          <a:graphicData uri="http://schemas.openxmlformats.org/presentationml/2006/ole">
            <p:oleObj spid="_x0000_s1027" name="Packager Shell Object" showAsIcon="1" r:id="rId3" imgW="0" imgH="0" progId="">
              <p:embed/>
            </p:oleObj>
          </a:graphicData>
        </a:graphic>
      </p:graphicFrame>
      <p:pic>
        <p:nvPicPr>
          <p:cNvPr id="4" name="Picture 3" descr="ATT00023.JPG"/>
          <p:cNvPicPr>
            <a:picLocks noChangeAspect="1"/>
          </p:cNvPicPr>
          <p:nvPr/>
        </p:nvPicPr>
        <p:blipFill>
          <a:blip r:embed="rId4"/>
          <a:srcRect l="6410" t="7778" r="21795" b="6667"/>
          <a:stretch>
            <a:fillRect/>
          </a:stretch>
        </p:blipFill>
        <p:spPr>
          <a:xfrm>
            <a:off x="381000" y="304800"/>
            <a:ext cx="7620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PZ.JPG"/>
          <p:cNvPicPr>
            <a:picLocks noChangeAspect="1"/>
          </p:cNvPicPr>
          <p:nvPr/>
        </p:nvPicPr>
        <p:blipFill>
          <a:blip r:embed="rId2"/>
          <a:srcRect b="9524"/>
          <a:stretch>
            <a:fillRect/>
          </a:stretch>
        </p:blipFill>
        <p:spPr>
          <a:xfrm>
            <a:off x="304800" y="228600"/>
            <a:ext cx="6569242" cy="3962400"/>
          </a:xfrm>
          <a:prstGeom prst="rect">
            <a:avLst/>
          </a:prstGeom>
        </p:spPr>
      </p:pic>
      <p:pic>
        <p:nvPicPr>
          <p:cNvPr id="3" name="Picture 2" descr="37991_wallpaper2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2667000" cy="2000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762000" y="990600"/>
            <a:ext cx="7391400" cy="48006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13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524000" y="457200"/>
            <a:ext cx="4800600" cy="1447800"/>
          </a:xfrm>
          <a:prstGeom prst="wedgeEllipseCallout">
            <a:avLst>
              <a:gd name="adj1" fmla="val -20452"/>
              <a:gd name="adj2" fmla="val 8902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2438400"/>
            <a:ext cx="8153400" cy="3886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১..১.১ -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	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১.১.২ –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		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762000"/>
            <a:ext cx="1986668" cy="4648200"/>
          </a:xfrm>
          <a:prstGeom prst="rect">
            <a:avLst/>
          </a:prstGeom>
        </p:spPr>
      </p:pic>
      <p:pic>
        <p:nvPicPr>
          <p:cNvPr id="3" name="Picture 2" descr="g2.jpg"/>
          <p:cNvPicPr>
            <a:picLocks noChangeAspect="1"/>
          </p:cNvPicPr>
          <p:nvPr/>
        </p:nvPicPr>
        <p:blipFill>
          <a:blip r:embed="rId3" cstate="print"/>
          <a:srcRect r="21244"/>
          <a:stretch>
            <a:fillRect/>
          </a:stretch>
        </p:blipFill>
        <p:spPr>
          <a:xfrm>
            <a:off x="762000" y="457200"/>
            <a:ext cx="3124200" cy="5385134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1676400" y="5715000"/>
            <a:ext cx="2209800" cy="9906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953000" y="5715000"/>
            <a:ext cx="2133600" cy="9906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o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04800"/>
            <a:ext cx="4920551" cy="5181600"/>
          </a:xfrm>
          <a:prstGeom prst="rect">
            <a:avLst/>
          </a:prstGeom>
        </p:spPr>
      </p:pic>
      <p:pic>
        <p:nvPicPr>
          <p:cNvPr id="3" name="Picture 2" descr="imagesco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2987477" cy="28194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914400" y="3886200"/>
            <a:ext cx="2286000" cy="1143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876800" y="5638800"/>
            <a:ext cx="2895600" cy="9906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বড়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119</Words>
  <PresentationFormat>On-screen Show (4:3)</PresentationFormat>
  <Paragraphs>47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Keraninogor G.P.S</dc:creator>
  <cp:lastModifiedBy>Keraninogor G.P.S</cp:lastModifiedBy>
  <cp:revision>13</cp:revision>
  <dcterms:modified xsi:type="dcterms:W3CDTF">2019-12-04T17:11:16Z</dcterms:modified>
</cp:coreProperties>
</file>