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7" r:id="rId6"/>
    <p:sldId id="276" r:id="rId7"/>
    <p:sldId id="261" r:id="rId8"/>
    <p:sldId id="283" r:id="rId9"/>
    <p:sldId id="281" r:id="rId10"/>
    <p:sldId id="280" r:id="rId11"/>
    <p:sldId id="262" r:id="rId12"/>
    <p:sldId id="263" r:id="rId13"/>
    <p:sldId id="264" r:id="rId14"/>
    <p:sldId id="265" r:id="rId15"/>
    <p:sldId id="278" r:id="rId16"/>
    <p:sldId id="266" r:id="rId17"/>
    <p:sldId id="267" r:id="rId18"/>
    <p:sldId id="269" r:id="rId19"/>
    <p:sldId id="270" r:id="rId20"/>
    <p:sldId id="268" r:id="rId21"/>
    <p:sldId id="271" r:id="rId22"/>
    <p:sldId id="277" r:id="rId23"/>
    <p:sldId id="272" r:id="rId24"/>
    <p:sldId id="273" r:id="rId25"/>
    <p:sldId id="274" r:id="rId26"/>
    <p:sldId id="275" r:id="rId27"/>
    <p:sldId id="284" r:id="rId28"/>
    <p:sldId id="286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2511C-7886-4D9D-A7ED-1DC88FEF043C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CB6F82-12EB-4EAB-AE89-182B84DBC21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মৌসুমি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ফল</a:t>
          </a:r>
          <a:r>
            <a:rPr lang="en-US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chemeClr val="accent1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3AD0AEBA-0076-4B51-8A3F-AA3101A3C771}" type="parTrans" cxnId="{750CE504-8548-454E-AEE5-5CA51A5F3F15}">
      <dgm:prSet/>
      <dgm:spPr/>
      <dgm:t>
        <a:bodyPr/>
        <a:lstStyle/>
        <a:p>
          <a:endParaRPr lang="en-US"/>
        </a:p>
      </dgm:t>
    </dgm:pt>
    <dgm:pt modelId="{735BF965-8E5D-42EE-B8BF-5D388AE54173}" type="sibTrans" cxnId="{750CE504-8548-454E-AEE5-5CA51A5F3F15}">
      <dgm:prSet/>
      <dgm:spPr/>
      <dgm:t>
        <a:bodyPr/>
        <a:lstStyle/>
        <a:p>
          <a:endParaRPr lang="en-US"/>
        </a:p>
      </dgm:t>
    </dgm:pt>
    <dgm:pt modelId="{94180590-046F-4206-A11A-7E9468454D6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গ্রীষ্মকালীন</a:t>
          </a:r>
          <a:r>
            <a:rPr lang="en-US" sz="4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ফল</a:t>
          </a:r>
          <a:endParaRPr lang="en-US" sz="4000" dirty="0">
            <a:solidFill>
              <a:schemeClr val="accent1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44689D58-1770-47BC-A53C-BBA1D0986A36}" type="parTrans" cxnId="{E6DF9B09-BABE-4214-95AB-462F8327502F}">
      <dgm:prSet/>
      <dgm:spPr/>
      <dgm:t>
        <a:bodyPr/>
        <a:lstStyle/>
        <a:p>
          <a:endParaRPr lang="en-US"/>
        </a:p>
      </dgm:t>
    </dgm:pt>
    <dgm:pt modelId="{0709780B-F78F-4BDB-9A57-11C2765C187A}" type="sibTrans" cxnId="{E6DF9B09-BABE-4214-95AB-462F8327502F}">
      <dgm:prSet/>
      <dgm:spPr/>
      <dgm:t>
        <a:bodyPr/>
        <a:lstStyle/>
        <a:p>
          <a:endParaRPr lang="en-US"/>
        </a:p>
      </dgm:t>
    </dgm:pt>
    <dgm:pt modelId="{1DA6DBD0-949A-49BC-B37A-9E51F5114EC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বারোমাসি</a:t>
          </a:r>
          <a:r>
            <a:rPr lang="en-US" sz="4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ফল</a:t>
          </a:r>
          <a:endParaRPr lang="en-US" sz="4000" dirty="0">
            <a:solidFill>
              <a:schemeClr val="accent1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BF12D850-4B3A-45FA-A0E7-49D03E13F3C0}" type="parTrans" cxnId="{0A05C6BB-6DC2-4B59-A671-80911B380511}">
      <dgm:prSet/>
      <dgm:spPr/>
      <dgm:t>
        <a:bodyPr/>
        <a:lstStyle/>
        <a:p>
          <a:endParaRPr lang="en-US"/>
        </a:p>
      </dgm:t>
    </dgm:pt>
    <dgm:pt modelId="{D9E74990-A6C4-4472-A91E-FE882997020E}" type="sibTrans" cxnId="{0A05C6BB-6DC2-4B59-A671-80911B380511}">
      <dgm:prSet/>
      <dgm:spPr/>
      <dgm:t>
        <a:bodyPr/>
        <a:lstStyle/>
        <a:p>
          <a:endParaRPr lang="en-US"/>
        </a:p>
      </dgm:t>
    </dgm:pt>
    <dgm:pt modelId="{FC20FE60-42B6-4329-87C9-1A2FCAFC60E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4000" dirty="0" err="1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শীতকালীন</a:t>
          </a:r>
          <a:r>
            <a:rPr lang="en-US" sz="40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ফল</a:t>
          </a:r>
          <a:endParaRPr lang="en-US" sz="4000" dirty="0">
            <a:solidFill>
              <a:schemeClr val="accent1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84C1E96-182E-46E4-A802-A9EE755FB879}" type="parTrans" cxnId="{874E02B7-F58C-4ECB-B93B-2C43911D9228}">
      <dgm:prSet/>
      <dgm:spPr/>
      <dgm:t>
        <a:bodyPr/>
        <a:lstStyle/>
        <a:p>
          <a:endParaRPr lang="en-US"/>
        </a:p>
      </dgm:t>
    </dgm:pt>
    <dgm:pt modelId="{43AAEDAB-9843-48E7-B1F7-482A3EF13070}" type="sibTrans" cxnId="{874E02B7-F58C-4ECB-B93B-2C43911D9228}">
      <dgm:prSet/>
      <dgm:spPr/>
      <dgm:t>
        <a:bodyPr/>
        <a:lstStyle/>
        <a:p>
          <a:endParaRPr lang="en-US"/>
        </a:p>
      </dgm:t>
    </dgm:pt>
    <dgm:pt modelId="{D9866F3A-7C45-4B70-9113-7ACD86B53019}" type="pres">
      <dgm:prSet presAssocID="{CB22511C-7886-4D9D-A7ED-1DC88FEF043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20BDD2-987F-4A21-A062-50AFFDB62622}" type="pres">
      <dgm:prSet presAssocID="{A7CB6F82-12EB-4EAB-AE89-182B84DBC219}" presName="centerShape" presStyleLbl="node0" presStyleIdx="0" presStyleCnt="1" custLinFactNeighborX="1674" custLinFactNeighborY="-4436"/>
      <dgm:spPr/>
      <dgm:t>
        <a:bodyPr/>
        <a:lstStyle/>
        <a:p>
          <a:endParaRPr lang="en-US"/>
        </a:p>
      </dgm:t>
    </dgm:pt>
    <dgm:pt modelId="{62A77CB0-4202-4563-9E9A-B377C1FEF115}" type="pres">
      <dgm:prSet presAssocID="{44689D58-1770-47BC-A53C-BBA1D0986A36}" presName="Name9" presStyleLbl="parChTrans1D2" presStyleIdx="0" presStyleCnt="3"/>
      <dgm:spPr/>
      <dgm:t>
        <a:bodyPr/>
        <a:lstStyle/>
        <a:p>
          <a:endParaRPr lang="en-US"/>
        </a:p>
      </dgm:t>
    </dgm:pt>
    <dgm:pt modelId="{A0E1C11B-8EA0-4537-8B66-CBDDB5D8CCF6}" type="pres">
      <dgm:prSet presAssocID="{44689D58-1770-47BC-A53C-BBA1D0986A3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8377FA9-C64B-461F-AB3E-997E42720A49}" type="pres">
      <dgm:prSet presAssocID="{94180590-046F-4206-A11A-7E9468454D68}" presName="node" presStyleLbl="node1" presStyleIdx="0" presStyleCnt="3" custScaleX="144632" custScaleY="68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31BD8-5BF2-4105-AF78-39C5AC02E7C2}" type="pres">
      <dgm:prSet presAssocID="{BF12D850-4B3A-45FA-A0E7-49D03E13F3C0}" presName="Name9" presStyleLbl="parChTrans1D2" presStyleIdx="1" presStyleCnt="3"/>
      <dgm:spPr/>
      <dgm:t>
        <a:bodyPr/>
        <a:lstStyle/>
        <a:p>
          <a:endParaRPr lang="en-US"/>
        </a:p>
      </dgm:t>
    </dgm:pt>
    <dgm:pt modelId="{16075822-20FE-4B70-B48D-2F352C7F3CE4}" type="pres">
      <dgm:prSet presAssocID="{BF12D850-4B3A-45FA-A0E7-49D03E13F3C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E2AA0FD-7E76-4B90-B492-927885D485E5}" type="pres">
      <dgm:prSet presAssocID="{1DA6DBD0-949A-49BC-B37A-9E51F5114ECC}" presName="node" presStyleLbl="node1" presStyleIdx="1" presStyleCnt="3" custScaleX="146956" custScaleY="70890" custRadScaleRad="97498" custRadScaleInc="-4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E4A10-74C6-4795-8C6D-0B25ADBCB402}" type="pres">
      <dgm:prSet presAssocID="{A84C1E96-182E-46E4-A802-A9EE755FB879}" presName="Name9" presStyleLbl="parChTrans1D2" presStyleIdx="2" presStyleCnt="3"/>
      <dgm:spPr/>
      <dgm:t>
        <a:bodyPr/>
        <a:lstStyle/>
        <a:p>
          <a:endParaRPr lang="en-US"/>
        </a:p>
      </dgm:t>
    </dgm:pt>
    <dgm:pt modelId="{0FB90C0C-96EE-4940-B220-9BB0FF245C3D}" type="pres">
      <dgm:prSet presAssocID="{A84C1E96-182E-46E4-A802-A9EE755FB87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6DC9539-9C73-4430-999C-4C605FFC2114}" type="pres">
      <dgm:prSet presAssocID="{FC20FE60-42B6-4329-87C9-1A2FCAFC60E3}" presName="node" presStyleLbl="node1" presStyleIdx="2" presStyleCnt="3" custScaleX="136179" custScaleY="68581" custRadScaleRad="102413" custRadScaleInc="14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37D307-172E-49AD-B51F-B2736D94C0F2}" type="presOf" srcId="{A84C1E96-182E-46E4-A802-A9EE755FB879}" destId="{0FB90C0C-96EE-4940-B220-9BB0FF245C3D}" srcOrd="1" destOrd="0" presId="urn:microsoft.com/office/officeart/2005/8/layout/radial1"/>
    <dgm:cxn modelId="{B380F558-5BF5-4759-8108-2187DF935159}" type="presOf" srcId="{A7CB6F82-12EB-4EAB-AE89-182B84DBC219}" destId="{D520BDD2-987F-4A21-A062-50AFFDB62622}" srcOrd="0" destOrd="0" presId="urn:microsoft.com/office/officeart/2005/8/layout/radial1"/>
    <dgm:cxn modelId="{2FAE1197-333D-4F4B-A6DA-95A7D8981E83}" type="presOf" srcId="{94180590-046F-4206-A11A-7E9468454D68}" destId="{68377FA9-C64B-461F-AB3E-997E42720A49}" srcOrd="0" destOrd="0" presId="urn:microsoft.com/office/officeart/2005/8/layout/radial1"/>
    <dgm:cxn modelId="{750CE504-8548-454E-AEE5-5CA51A5F3F15}" srcId="{CB22511C-7886-4D9D-A7ED-1DC88FEF043C}" destId="{A7CB6F82-12EB-4EAB-AE89-182B84DBC219}" srcOrd="0" destOrd="0" parTransId="{3AD0AEBA-0076-4B51-8A3F-AA3101A3C771}" sibTransId="{735BF965-8E5D-42EE-B8BF-5D388AE54173}"/>
    <dgm:cxn modelId="{82C33E77-607E-4FDF-9D91-B8DEA55798F4}" type="presOf" srcId="{CB22511C-7886-4D9D-A7ED-1DC88FEF043C}" destId="{D9866F3A-7C45-4B70-9113-7ACD86B53019}" srcOrd="0" destOrd="0" presId="urn:microsoft.com/office/officeart/2005/8/layout/radial1"/>
    <dgm:cxn modelId="{874E02B7-F58C-4ECB-B93B-2C43911D9228}" srcId="{A7CB6F82-12EB-4EAB-AE89-182B84DBC219}" destId="{FC20FE60-42B6-4329-87C9-1A2FCAFC60E3}" srcOrd="2" destOrd="0" parTransId="{A84C1E96-182E-46E4-A802-A9EE755FB879}" sibTransId="{43AAEDAB-9843-48E7-B1F7-482A3EF13070}"/>
    <dgm:cxn modelId="{C7B4655E-BF67-4356-8D93-57248A3A3B18}" type="presOf" srcId="{FC20FE60-42B6-4329-87C9-1A2FCAFC60E3}" destId="{66DC9539-9C73-4430-999C-4C605FFC2114}" srcOrd="0" destOrd="0" presId="urn:microsoft.com/office/officeart/2005/8/layout/radial1"/>
    <dgm:cxn modelId="{CE43361F-EB42-43D6-B2B7-70665EDEA2BE}" type="presOf" srcId="{A84C1E96-182E-46E4-A802-A9EE755FB879}" destId="{D40E4A10-74C6-4795-8C6D-0B25ADBCB402}" srcOrd="0" destOrd="0" presId="urn:microsoft.com/office/officeart/2005/8/layout/radial1"/>
    <dgm:cxn modelId="{DA0A57BF-1027-4C26-A5B0-581E66329FB8}" type="presOf" srcId="{44689D58-1770-47BC-A53C-BBA1D0986A36}" destId="{62A77CB0-4202-4563-9E9A-B377C1FEF115}" srcOrd="0" destOrd="0" presId="urn:microsoft.com/office/officeart/2005/8/layout/radial1"/>
    <dgm:cxn modelId="{F9708A37-30CE-4280-8166-98D1BCD286C3}" type="presOf" srcId="{44689D58-1770-47BC-A53C-BBA1D0986A36}" destId="{A0E1C11B-8EA0-4537-8B66-CBDDB5D8CCF6}" srcOrd="1" destOrd="0" presId="urn:microsoft.com/office/officeart/2005/8/layout/radial1"/>
    <dgm:cxn modelId="{D40A155E-3A56-4EC1-9C33-E658ADFECD2E}" type="presOf" srcId="{BF12D850-4B3A-45FA-A0E7-49D03E13F3C0}" destId="{16075822-20FE-4B70-B48D-2F352C7F3CE4}" srcOrd="1" destOrd="0" presId="urn:microsoft.com/office/officeart/2005/8/layout/radial1"/>
    <dgm:cxn modelId="{0A05C6BB-6DC2-4B59-A671-80911B380511}" srcId="{A7CB6F82-12EB-4EAB-AE89-182B84DBC219}" destId="{1DA6DBD0-949A-49BC-B37A-9E51F5114ECC}" srcOrd="1" destOrd="0" parTransId="{BF12D850-4B3A-45FA-A0E7-49D03E13F3C0}" sibTransId="{D9E74990-A6C4-4472-A91E-FE882997020E}"/>
    <dgm:cxn modelId="{12FE49F5-40CA-454A-86EF-3BA8AD0A4AA6}" type="presOf" srcId="{BF12D850-4B3A-45FA-A0E7-49D03E13F3C0}" destId="{79331BD8-5BF2-4105-AF78-39C5AC02E7C2}" srcOrd="0" destOrd="0" presId="urn:microsoft.com/office/officeart/2005/8/layout/radial1"/>
    <dgm:cxn modelId="{E6DF9B09-BABE-4214-95AB-462F8327502F}" srcId="{A7CB6F82-12EB-4EAB-AE89-182B84DBC219}" destId="{94180590-046F-4206-A11A-7E9468454D68}" srcOrd="0" destOrd="0" parTransId="{44689D58-1770-47BC-A53C-BBA1D0986A36}" sibTransId="{0709780B-F78F-4BDB-9A57-11C2765C187A}"/>
    <dgm:cxn modelId="{15A8FDDA-1B19-4C4E-87BD-5D668ECE69C6}" type="presOf" srcId="{1DA6DBD0-949A-49BC-B37A-9E51F5114ECC}" destId="{0E2AA0FD-7E76-4B90-B492-927885D485E5}" srcOrd="0" destOrd="0" presId="urn:microsoft.com/office/officeart/2005/8/layout/radial1"/>
    <dgm:cxn modelId="{B7AAE8CD-E4CE-41BA-80D6-D25FC1E3CD11}" type="presParOf" srcId="{D9866F3A-7C45-4B70-9113-7ACD86B53019}" destId="{D520BDD2-987F-4A21-A062-50AFFDB62622}" srcOrd="0" destOrd="0" presId="urn:microsoft.com/office/officeart/2005/8/layout/radial1"/>
    <dgm:cxn modelId="{505208DE-F010-4E1A-9944-A9E791865404}" type="presParOf" srcId="{D9866F3A-7C45-4B70-9113-7ACD86B53019}" destId="{62A77CB0-4202-4563-9E9A-B377C1FEF115}" srcOrd="1" destOrd="0" presId="urn:microsoft.com/office/officeart/2005/8/layout/radial1"/>
    <dgm:cxn modelId="{D2015358-D73F-4F9C-88FF-112A87BD7EF6}" type="presParOf" srcId="{62A77CB0-4202-4563-9E9A-B377C1FEF115}" destId="{A0E1C11B-8EA0-4537-8B66-CBDDB5D8CCF6}" srcOrd="0" destOrd="0" presId="urn:microsoft.com/office/officeart/2005/8/layout/radial1"/>
    <dgm:cxn modelId="{FEF33A83-E742-4841-8BCD-EF76E233D6C8}" type="presParOf" srcId="{D9866F3A-7C45-4B70-9113-7ACD86B53019}" destId="{68377FA9-C64B-461F-AB3E-997E42720A49}" srcOrd="2" destOrd="0" presId="urn:microsoft.com/office/officeart/2005/8/layout/radial1"/>
    <dgm:cxn modelId="{921B7E7C-0A4F-483E-A3A7-F3EC0C7250AA}" type="presParOf" srcId="{D9866F3A-7C45-4B70-9113-7ACD86B53019}" destId="{79331BD8-5BF2-4105-AF78-39C5AC02E7C2}" srcOrd="3" destOrd="0" presId="urn:microsoft.com/office/officeart/2005/8/layout/radial1"/>
    <dgm:cxn modelId="{47FD0360-4CCB-4409-867B-423A4613CBB6}" type="presParOf" srcId="{79331BD8-5BF2-4105-AF78-39C5AC02E7C2}" destId="{16075822-20FE-4B70-B48D-2F352C7F3CE4}" srcOrd="0" destOrd="0" presId="urn:microsoft.com/office/officeart/2005/8/layout/radial1"/>
    <dgm:cxn modelId="{A9C71F5D-5794-4839-B91E-3B064C6E6905}" type="presParOf" srcId="{D9866F3A-7C45-4B70-9113-7ACD86B53019}" destId="{0E2AA0FD-7E76-4B90-B492-927885D485E5}" srcOrd="4" destOrd="0" presId="urn:microsoft.com/office/officeart/2005/8/layout/radial1"/>
    <dgm:cxn modelId="{1623CF34-F1DB-4FEB-AD14-C02A2F270DD8}" type="presParOf" srcId="{D9866F3A-7C45-4B70-9113-7ACD86B53019}" destId="{D40E4A10-74C6-4795-8C6D-0B25ADBCB402}" srcOrd="5" destOrd="0" presId="urn:microsoft.com/office/officeart/2005/8/layout/radial1"/>
    <dgm:cxn modelId="{3CCA453F-8D52-4684-B424-8A39C7A34531}" type="presParOf" srcId="{D40E4A10-74C6-4795-8C6D-0B25ADBCB402}" destId="{0FB90C0C-96EE-4940-B220-9BB0FF245C3D}" srcOrd="0" destOrd="0" presId="urn:microsoft.com/office/officeart/2005/8/layout/radial1"/>
    <dgm:cxn modelId="{14660332-795B-4C11-86E5-D8A75B148DD1}" type="presParOf" srcId="{D9866F3A-7C45-4B70-9113-7ACD86B53019}" destId="{66DC9539-9C73-4430-999C-4C605FFC2114}" srcOrd="6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NUL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hammod201201201327095260_s23 - Copy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63172"/>
            <a:ext cx="9144000" cy="679482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6" name="Picture 5" descr="1773_Kadam-01.jpg"/>
          <p:cNvPicPr>
            <a:picLocks noChangeAspect="1"/>
          </p:cNvPicPr>
          <p:nvPr/>
        </p:nvPicPr>
        <p:blipFill>
          <a:blip r:embed="rId3" cstate="print"/>
          <a:srcRect b="7914"/>
          <a:stretch>
            <a:fillRect/>
          </a:stretch>
        </p:blipFill>
        <p:spPr>
          <a:xfrm>
            <a:off x="0" y="0"/>
            <a:ext cx="9144000" cy="5308664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1600200" y="5562600"/>
            <a:ext cx="5410200" cy="10668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3" name="Diagram 2"/>
          <p:cNvGraphicFramePr/>
          <p:nvPr/>
        </p:nvGraphicFramePr>
        <p:xfrm>
          <a:off x="457200" y="381000"/>
          <a:ext cx="7620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20BDD2-987F-4A21-A062-50AFFDB62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520BDD2-987F-4A21-A062-50AFFDB62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A77CB0-4202-4563-9E9A-B377C1FEF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62A77CB0-4202-4563-9E9A-B377C1FEF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377FA9-C64B-461F-AB3E-997E42720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68377FA9-C64B-461F-AB3E-997E42720A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331BD8-5BF2-4105-AF78-39C5AC02E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79331BD8-5BF2-4105-AF78-39C5AC02E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2AA0FD-7E76-4B90-B492-927885D485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0E2AA0FD-7E76-4B90-B492-927885D485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0E4A10-74C6-4795-8C6D-0B25ADBCB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D40E4A10-74C6-4795-8C6D-0B25ADBCB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DC9539-9C73-4430-999C-4C605FFC2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6DC9539-9C73-4430-999C-4C605FFC2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1676400" y="24384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" name="Picture 4" descr="man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4419600" cy="3006531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4953000" y="914400"/>
            <a:ext cx="3581400" cy="11430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kath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352800"/>
            <a:ext cx="3962400" cy="3091695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5105400" y="4419600"/>
            <a:ext cx="3429000" cy="10668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" name="Picture 2" descr="torm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" y="304801"/>
            <a:ext cx="3276599" cy="2971799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4724400" y="762000"/>
            <a:ext cx="3733800" cy="1295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তরমুজ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ich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3810000"/>
            <a:ext cx="3581400" cy="2209800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4800600" y="3962400"/>
            <a:ext cx="3505200" cy="13716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লিচু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6" name="Picture 5" descr="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200400"/>
            <a:ext cx="4038600" cy="24384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4953000" y="762000"/>
            <a:ext cx="3124200" cy="14478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আতা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953000" y="3657600"/>
            <a:ext cx="3124200" cy="14478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বেল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ugar_app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8600"/>
            <a:ext cx="3505200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581400"/>
            <a:ext cx="3505200" cy="2371725"/>
          </a:xfrm>
          <a:prstGeom prst="rect">
            <a:avLst/>
          </a:prstGeom>
        </p:spPr>
      </p:pic>
      <p:pic>
        <p:nvPicPr>
          <p:cNvPr id="4" name="Picture 3" descr="fdsiom.jpg"/>
          <p:cNvPicPr>
            <a:picLocks noChangeAspect="1"/>
          </p:cNvPicPr>
          <p:nvPr/>
        </p:nvPicPr>
        <p:blipFill>
          <a:blip r:embed="rId3" cstate="print"/>
          <a:srcRect l="4633" t="1807" r="2703" b="4217"/>
          <a:stretch>
            <a:fillRect/>
          </a:stretch>
        </p:blipFill>
        <p:spPr>
          <a:xfrm>
            <a:off x="533400" y="152400"/>
            <a:ext cx="3200400" cy="2980765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4800600" y="990600"/>
            <a:ext cx="3124200" cy="15240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800600" y="3733800"/>
            <a:ext cx="3124200" cy="15240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আনারস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4" name="Picture 3" descr="jamr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57788"/>
            <a:ext cx="3076575" cy="2304462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4724400" y="990600"/>
            <a:ext cx="3124200" cy="1295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জামরুল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4724400" y="3657600"/>
            <a:ext cx="3124200" cy="1295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তেতুল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Kachchi_imli.jpg"/>
          <p:cNvPicPr>
            <a:picLocks noChangeAspect="1"/>
          </p:cNvPicPr>
          <p:nvPr/>
        </p:nvPicPr>
        <p:blipFill>
          <a:blip r:embed="rId4"/>
          <a:srcRect l="16243" t="9091" r="6606"/>
          <a:stretch>
            <a:fillRect/>
          </a:stretch>
        </p:blipFill>
        <p:spPr>
          <a:xfrm>
            <a:off x="533400" y="3200400"/>
            <a:ext cx="28956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8" name="Round Diagonal Corner Rectangle 7"/>
          <p:cNvSpPr/>
          <p:nvPr/>
        </p:nvSpPr>
        <p:spPr>
          <a:xfrm>
            <a:off x="4648200" y="762000"/>
            <a:ext cx="3048000" cy="16002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জাম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4572000" y="3810000"/>
            <a:ext cx="3048000" cy="16002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আমড়া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00px-Ripe_jamun_frui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42900"/>
            <a:ext cx="3009900" cy="2257425"/>
          </a:xfrm>
          <a:prstGeom prst="rect">
            <a:avLst/>
          </a:prstGeom>
        </p:spPr>
      </p:pic>
      <p:pic>
        <p:nvPicPr>
          <p:cNvPr id="6" name="Picture 5" descr="fruits%20&amp;%20vegetables_112_56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2766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1828800" y="26670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Round Diagonal Corner Rectangle 4"/>
          <p:cNvSpPr/>
          <p:nvPr/>
        </p:nvSpPr>
        <p:spPr>
          <a:xfrm>
            <a:off x="5105399" y="3657600"/>
            <a:ext cx="2743200" cy="16002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জলপাই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105400" y="685800"/>
            <a:ext cx="2743200" cy="16002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oran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1"/>
            <a:ext cx="3352800" cy="2514600"/>
          </a:xfrm>
          <a:prstGeom prst="rect">
            <a:avLst/>
          </a:prstGeom>
        </p:spPr>
      </p:pic>
      <p:pic>
        <p:nvPicPr>
          <p:cNvPr id="8" name="Picture 7" descr="rawgreenoliv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3168636"/>
            <a:ext cx="3276601" cy="2321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4724400" cy="2971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দীপন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ভৌমিক</a:t>
            </a:r>
            <a:endParaRPr lang="en-US" sz="54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৭২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কেরানীনগর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মনোহরদী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B_IMG_1574748242110.jpg"/>
          <p:cNvPicPr>
            <a:picLocks noChangeAspect="1"/>
          </p:cNvPicPr>
          <p:nvPr/>
        </p:nvPicPr>
        <p:blipFill>
          <a:blip r:embed="rId3"/>
          <a:srcRect l="16688" r="24253" b="1"/>
          <a:stretch>
            <a:fillRect/>
          </a:stretch>
        </p:blipFill>
        <p:spPr>
          <a:xfrm>
            <a:off x="5334000" y="381000"/>
            <a:ext cx="35052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7" name="Round Diagonal Corner Rectangle 6"/>
          <p:cNvSpPr/>
          <p:nvPr/>
        </p:nvSpPr>
        <p:spPr>
          <a:xfrm>
            <a:off x="4724400" y="838200"/>
            <a:ext cx="2895600" cy="15240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বরই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724400" y="3657600"/>
            <a:ext cx="2895600" cy="15240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আঙ্গুর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6823381208_6c7ac1fe1e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2590800" cy="2493645"/>
          </a:xfrm>
          <a:prstGeom prst="rect">
            <a:avLst/>
          </a:prstGeom>
        </p:spPr>
      </p:pic>
      <p:pic>
        <p:nvPicPr>
          <p:cNvPr id="6" name="Picture 5" descr="grapes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1" y="3186098"/>
            <a:ext cx="2590800" cy="2224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1600200" y="22860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hammod201201201327095260_s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429000"/>
            <a:ext cx="3556497" cy="2819399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5029200" y="3733800"/>
            <a:ext cx="2667000" cy="14478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5029200" y="762000"/>
            <a:ext cx="2667000" cy="14478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conut-water-benefi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314149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4" name="Picture 3" descr="papaya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4114800" cy="3009947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5105400" y="990600"/>
            <a:ext cx="2743200" cy="14478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257800" y="3962400"/>
            <a:ext cx="2743200" cy="14478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ed_Ap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276600"/>
            <a:ext cx="31718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371600"/>
          <a:ext cx="73152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5105400"/>
              </a:tblGrid>
              <a:tr h="123825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lang="en-US" sz="4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lang="en-US" sz="4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4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গ্রীষ্মকালীন</a:t>
                      </a:r>
                      <a:r>
                        <a:rPr lang="en-US" sz="4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4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4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শীতকালীন</a:t>
                      </a:r>
                      <a:r>
                        <a:rPr lang="en-US" sz="4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US" sz="4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4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বারোমাসি</a:t>
                      </a:r>
                      <a:r>
                        <a:rPr lang="en-US" sz="4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r>
                        <a:rPr lang="en-US" sz="4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1295400" y="228600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কর্মপত্র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1524000" y="8382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5400" u="sng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ন্যস্থান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362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----------------------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124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----------------------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810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--------------------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28237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5334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334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30834 -0.443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375 -0.3405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-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1625 -0.2405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1524000" y="533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পাশ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5410200" y="1600200"/>
            <a:ext cx="2286000" cy="8382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5410200" y="2590800"/>
            <a:ext cx="2286000" cy="8382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5410200" y="3810000"/>
            <a:ext cx="2286000" cy="8382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5410200" y="5029200"/>
            <a:ext cx="2286000" cy="8382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762000" y="5105400"/>
            <a:ext cx="2286000" cy="8382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762000" y="4038600"/>
            <a:ext cx="2286000" cy="8382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762000" y="1600200"/>
            <a:ext cx="2286000" cy="838200"/>
            <a:chOff x="762000" y="1600200"/>
            <a:chExt cx="2286000" cy="838200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762000" y="1600200"/>
              <a:ext cx="2286000" cy="838200"/>
            </a:xfrm>
            <a:prstGeom prst="round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man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1676400"/>
              <a:ext cx="1143000" cy="670832"/>
            </a:xfrm>
            <a:prstGeom prst="rect">
              <a:avLst/>
            </a:prstGeom>
          </p:spPr>
        </p:pic>
      </p:grpSp>
      <p:sp>
        <p:nvSpPr>
          <p:cNvPr id="5" name="Round Diagonal Corner Rectangle 4"/>
          <p:cNvSpPr/>
          <p:nvPr/>
        </p:nvSpPr>
        <p:spPr>
          <a:xfrm>
            <a:off x="762000" y="2819400"/>
            <a:ext cx="2286000" cy="8382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200400" y="1981200"/>
            <a:ext cx="2133600" cy="1104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00400" y="4343400"/>
            <a:ext cx="2133600" cy="1104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124200" y="2057400"/>
            <a:ext cx="2133600" cy="3276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3200400"/>
            <a:ext cx="2133600" cy="1104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6823381208_6c7ac1fe1e_z.jpg"/>
          <p:cNvPicPr>
            <a:picLocks noChangeAspect="1"/>
          </p:cNvPicPr>
          <p:nvPr/>
        </p:nvPicPr>
        <p:blipFill>
          <a:blip r:embed="rId4" cstate="print"/>
          <a:srcRect t="13636" b="40909"/>
          <a:stretch>
            <a:fillRect/>
          </a:stretch>
        </p:blipFill>
        <p:spPr>
          <a:xfrm flipH="1">
            <a:off x="990600" y="2819400"/>
            <a:ext cx="1741714" cy="762000"/>
          </a:xfrm>
          <a:prstGeom prst="rect">
            <a:avLst/>
          </a:prstGeom>
        </p:spPr>
      </p:pic>
      <p:pic>
        <p:nvPicPr>
          <p:cNvPr id="29" name="Picture 28" descr="big-bana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5105400"/>
            <a:ext cx="1524000" cy="685800"/>
          </a:xfrm>
          <a:prstGeom prst="rect">
            <a:avLst/>
          </a:prstGeom>
        </p:spPr>
      </p:pic>
      <p:pic>
        <p:nvPicPr>
          <p:cNvPr id="30" name="Picture 29" descr="kath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103076"/>
            <a:ext cx="1600200" cy="677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1905000" y="22098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৪৮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8" name="Round Diagonal Corner Rectangle 7"/>
          <p:cNvSpPr/>
          <p:nvPr/>
        </p:nvSpPr>
        <p:spPr>
          <a:xfrm>
            <a:off x="1219200" y="2362200"/>
            <a:ext cx="6477000" cy="12192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88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2133600" y="7620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438400"/>
            <a:ext cx="5562600" cy="411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৩য়</a:t>
            </a:r>
          </a:p>
          <a:p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বিঞ্জান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৭</a:t>
            </a:r>
          </a:p>
          <a:p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২৭.০2.২০20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৪০ </a:t>
            </a:r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Round Same Side Corner Rectangle 4"/>
          <p:cNvSpPr/>
          <p:nvPr/>
        </p:nvSpPr>
        <p:spPr>
          <a:xfrm>
            <a:off x="838200" y="5638800"/>
            <a:ext cx="6858000" cy="99060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ছবিতে কি কি ফল দেখছো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2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8128000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rge-page-of-fruits-on-white-background.jpg"/>
          <p:cNvPicPr>
            <a:picLocks noChangeAspect="1"/>
          </p:cNvPicPr>
          <p:nvPr/>
        </p:nvPicPr>
        <p:blipFill>
          <a:blip r:embed="rId2"/>
          <a:srcRect b="4255"/>
          <a:stretch>
            <a:fillRect/>
          </a:stretch>
        </p:blipFill>
        <p:spPr>
          <a:xfrm>
            <a:off x="1143000" y="152400"/>
            <a:ext cx="66294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80294"/>
            <a:ext cx="3657600" cy="2961541"/>
          </a:xfrm>
          <a:prstGeom prst="rect">
            <a:avLst/>
          </a:prstGeom>
        </p:spPr>
      </p:pic>
      <p:pic>
        <p:nvPicPr>
          <p:cNvPr id="5" name="Picture 4" descr="fdsiom.jpg"/>
          <p:cNvPicPr>
            <a:picLocks noChangeAspect="1"/>
          </p:cNvPicPr>
          <p:nvPr/>
        </p:nvPicPr>
        <p:blipFill>
          <a:blip r:embed="rId3" cstate="print"/>
          <a:srcRect l="2857" t="3812" r="2857" b="4802"/>
          <a:stretch>
            <a:fillRect/>
          </a:stretch>
        </p:blipFill>
        <p:spPr>
          <a:xfrm>
            <a:off x="5486400" y="3276600"/>
            <a:ext cx="2514600" cy="3124200"/>
          </a:xfrm>
          <a:prstGeom prst="rect">
            <a:avLst/>
          </a:prstGeom>
        </p:spPr>
      </p:pic>
      <p:pic>
        <p:nvPicPr>
          <p:cNvPr id="4" name="Picture 3" descr="Red_App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4800"/>
            <a:ext cx="3171825" cy="2857500"/>
          </a:xfrm>
          <a:prstGeom prst="rect">
            <a:avLst/>
          </a:prstGeom>
        </p:spPr>
      </p:pic>
      <p:pic>
        <p:nvPicPr>
          <p:cNvPr id="6" name="Picture 5" descr="99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57200"/>
            <a:ext cx="36195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1600200" y="25146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ammod201201201327095260_s23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TextBox 2"/>
          <p:cNvSpPr txBox="1"/>
          <p:nvPr/>
        </p:nvSpPr>
        <p:spPr>
          <a:xfrm>
            <a:off x="1295400" y="7620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5908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৮.৩.১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	 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৮.৩.৪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	 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paya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2209800" cy="1616453"/>
          </a:xfrm>
          <a:prstGeom prst="rect">
            <a:avLst/>
          </a:prstGeom>
        </p:spPr>
      </p:pic>
      <p:pic>
        <p:nvPicPr>
          <p:cNvPr id="3" name="Picture 2" descr="mohammod201201201327095260_s23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00"/>
            <a:ext cx="2133600" cy="1691403"/>
          </a:xfrm>
          <a:prstGeom prst="rect">
            <a:avLst/>
          </a:prstGeom>
        </p:spPr>
      </p:pic>
      <p:pic>
        <p:nvPicPr>
          <p:cNvPr id="4" name="Picture 3" descr="kath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04800"/>
            <a:ext cx="1600200" cy="1857375"/>
          </a:xfrm>
          <a:prstGeom prst="rect">
            <a:avLst/>
          </a:prstGeom>
        </p:spPr>
      </p:pic>
      <p:pic>
        <p:nvPicPr>
          <p:cNvPr id="5" name="Picture 4" descr="man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4572000"/>
            <a:ext cx="2286000" cy="1632857"/>
          </a:xfrm>
          <a:prstGeom prst="rect">
            <a:avLst/>
          </a:prstGeom>
        </p:spPr>
      </p:pic>
      <p:pic>
        <p:nvPicPr>
          <p:cNvPr id="6" name="Picture 5" descr="b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4572000"/>
            <a:ext cx="2743200" cy="1562100"/>
          </a:xfrm>
          <a:prstGeom prst="rect">
            <a:avLst/>
          </a:prstGeom>
        </p:spPr>
      </p:pic>
      <p:pic>
        <p:nvPicPr>
          <p:cNvPr id="7" name="Picture 6" descr="lich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4648200"/>
            <a:ext cx="2667000" cy="1504950"/>
          </a:xfrm>
          <a:prstGeom prst="rect">
            <a:avLst/>
          </a:prstGeom>
        </p:spPr>
      </p:pic>
      <p:pic>
        <p:nvPicPr>
          <p:cNvPr id="8" name="Picture 7" descr="anaru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9000" y="2133600"/>
            <a:ext cx="2486025" cy="1838325"/>
          </a:xfrm>
          <a:prstGeom prst="rect">
            <a:avLst/>
          </a:prstGeom>
        </p:spPr>
      </p:pic>
      <p:pic>
        <p:nvPicPr>
          <p:cNvPr id="9" name="Picture 8" descr="jamru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9800" y="2438400"/>
            <a:ext cx="2466975" cy="1847850"/>
          </a:xfrm>
          <a:prstGeom prst="rect">
            <a:avLst/>
          </a:prstGeom>
        </p:spPr>
      </p:pic>
      <p:pic>
        <p:nvPicPr>
          <p:cNvPr id="10" name="Picture 9" descr="tormuj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" y="2286001"/>
            <a:ext cx="1981200" cy="1954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171</Words>
  <PresentationFormat>On-screen Show (4:3)</PresentationFormat>
  <Paragraphs>69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Keraninogor G.P.S</dc:creator>
  <cp:lastModifiedBy>Keraninogor G.P.S</cp:lastModifiedBy>
  <cp:revision>23</cp:revision>
  <dcterms:modified xsi:type="dcterms:W3CDTF">2020-02-27T04:16:13Z</dcterms:modified>
</cp:coreProperties>
</file>