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24CA-D858-4000-87A6-E25390000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0F854-44A9-4CF4-887A-AFB527B9F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634F-AB72-43AA-9F10-C6D9B764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AF8E-0BCC-4690-A4A4-AB9232C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CF75-EB25-4F98-8880-54880C94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B4A6-9E17-4F8A-B47C-6C2D19FFA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251FF-E078-4DE0-93AF-E643731E4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4F752-2D44-40D1-8FBA-3ECE42FE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CE22-CFBE-430A-97DA-C2F55754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73BB-CA79-4411-BE06-B0B89234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F90A3C-1A1F-423E-9D66-7672F47CD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F0985-911A-4BFD-B84E-C90719350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F2A6B-895A-497C-8BE4-85E09EB9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4DDC5-10D7-406E-9392-9DE8061B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3E3B-22BC-4C02-82B1-1D38AD0E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3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8120-84F1-4859-8A8A-A64DC53D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48D6B-AC4B-453C-B50E-E490EEC4A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B1139-B3C2-4D71-9029-0A9AD5A9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7FBBA-F657-4B00-BAE6-9E290B819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7B541-B6A1-46C0-8F73-D90BBEFC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1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7FFF-9867-4344-960D-04548CEF0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7997-F381-47E3-8302-D9A3459C0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9D58-B5F6-49CD-8399-2F85C0A1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4A110-A4EC-46E9-9A29-018B82A0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E22BA-1CDD-4AE6-8A02-7419B7A5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9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33FD7-9F72-4F18-811D-F0A71595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D6A85-AF15-408C-A515-009F17F7B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1A3AD-C748-463A-B782-5084BB8F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2073A-6060-42E0-851A-27D8B28F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1FF9C-6D29-407D-87FC-0B427996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A414B-A7A3-44FA-B30E-398C9E77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1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50E8-75B8-4482-BF9F-E29056C1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2C8CB-59C4-4B9B-BB13-AD39BCDD5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F958B-9F99-4132-BBE3-304FAADA7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7982F-3DB3-4D9E-89D9-31BC48D04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C97FC5-7135-4F17-BF0F-8D966CC9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CA010-BB50-49D5-ADED-E99F14FC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13558B-AC82-4C8B-866E-47BB2D98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250CA-CDCE-4A8B-9C70-563B8614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2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78B2-2DE6-40ED-A7D1-D6245B94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94C1D-CF43-4A6F-85EB-244176C5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18F71-2B19-49C2-AAA2-B154EFD7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F033B-AC4B-49D1-B4DE-93B39D85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45339F-B693-4057-9263-442DC241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BCEB4-E159-498D-A28E-40FFA316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8425C-1BA3-4DDF-B04E-A5D45D68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BC06D-5376-4619-B845-0AA7DBFA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916EE-4C6A-4A6D-9481-0E506DFA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EE238-6F9A-4FA3-A7AB-E71E6EA66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1DEC1-8E5E-4ABD-AEA5-CADC42D0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ABFAD-1224-4FEA-8CE2-93E76504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06180-CA5A-4E1A-A12C-39C726AE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9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6703-D5BE-4D8B-9D9B-176032F0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BE615-DFD9-4158-B4D6-48859E68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F809B-04CE-4834-BDA8-E27CA373F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547BB-A91D-4591-B23B-38F3D934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E0C65-88F0-47FF-9B9C-DCFF0CF0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F6244-56D8-4DB4-8CB6-122915D3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D5FD59-F808-4319-A868-7342CAE1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80213-4DB4-43DF-9279-D4D8761F6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00AA1-6C2C-4588-863D-7E8926F88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D020-3A93-4037-9489-877A0DA60D7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96F04-D3B9-4711-BE21-0F2F3F210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EEF3F-7633-4F47-9634-5CF55D9FE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1775-AADE-457D-B9B2-FFF1E90F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5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B83099-9138-472F-A6C7-939E58CFE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0" y="0"/>
            <a:ext cx="12156979" cy="70931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4C41142-8CE3-4D9B-963E-0B0F5435A0D3}"/>
              </a:ext>
            </a:extLst>
          </p:cNvPr>
          <p:cNvSpPr/>
          <p:nvPr/>
        </p:nvSpPr>
        <p:spPr>
          <a:xfrm>
            <a:off x="655254" y="2967335"/>
            <a:ext cx="1088150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spc="50" dirty="0" err="1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আ</a:t>
            </a:r>
            <a:r>
              <a:rPr lang="en-US" sz="11500" b="1" cap="none" spc="50" dirty="0" err="1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সসালামু</a:t>
            </a:r>
            <a:r>
              <a:rPr lang="en-US" sz="11500" b="1" cap="none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11500" b="1" cap="none" spc="50" dirty="0" err="1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আলাইকুম</a:t>
            </a:r>
            <a:r>
              <a:rPr lang="en-US" sz="11500" b="1" cap="none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765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Uddin Duk Sir</dc:creator>
  <cp:lastModifiedBy>Riaz Uddin Duk Sir</cp:lastModifiedBy>
  <cp:revision>2</cp:revision>
  <dcterms:created xsi:type="dcterms:W3CDTF">2020-08-23T03:38:41Z</dcterms:created>
  <dcterms:modified xsi:type="dcterms:W3CDTF">2020-08-23T03:48:00Z</dcterms:modified>
</cp:coreProperties>
</file>