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87" r:id="rId3"/>
    <p:sldId id="256" r:id="rId4"/>
    <p:sldId id="257" r:id="rId5"/>
    <p:sldId id="259" r:id="rId6"/>
    <p:sldId id="258" r:id="rId7"/>
    <p:sldId id="262" r:id="rId8"/>
    <p:sldId id="260" r:id="rId9"/>
    <p:sldId id="261" r:id="rId10"/>
    <p:sldId id="266" r:id="rId11"/>
    <p:sldId id="267" r:id="rId12"/>
    <p:sldId id="263" r:id="rId13"/>
    <p:sldId id="264" r:id="rId14"/>
    <p:sldId id="268" r:id="rId15"/>
    <p:sldId id="269" r:id="rId16"/>
    <p:sldId id="270" r:id="rId17"/>
    <p:sldId id="285" r:id="rId18"/>
    <p:sldId id="286" r:id="rId19"/>
    <p:sldId id="272" r:id="rId20"/>
    <p:sldId id="288" r:id="rId21"/>
    <p:sldId id="289" r:id="rId22"/>
    <p:sldId id="290" r:id="rId23"/>
    <p:sldId id="296" r:id="rId24"/>
    <p:sldId id="297" r:id="rId25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1dIHw60sS6oh/07XgjA0g==" hashData="k6Pp2CQte1oSgfmgdAeMKGTvdIk6E/X5Sho8P9PMUCpWa2f42DY9Ycb7/Yxd6iAsCweJyCH61UdVrYlE2/ZQiQ=="/>
  <p:extLst>
    <p:ext uri="{521415D9-36F7-43E2-AB2F-B90AF26B5E84}">
      <p14:sectionLst xmlns:p14="http://schemas.microsoft.com/office/powerpoint/2010/main">
        <p14:section name="Default Section" id="{AF2B9DD8-4B4C-49C0-81AF-2D1A75F3A9BF}">
          <p14:sldIdLst>
            <p14:sldId id="287"/>
            <p14:sldId id="256"/>
            <p14:sldId id="257"/>
            <p14:sldId id="259"/>
            <p14:sldId id="258"/>
            <p14:sldId id="262"/>
            <p14:sldId id="260"/>
          </p14:sldIdLst>
        </p14:section>
        <p14:section name="Untitled Section" id="{697A7D49-5BCB-4A4A-A94D-A3B5F0DBF6F0}">
          <p14:sldIdLst>
            <p14:sldId id="261"/>
            <p14:sldId id="266"/>
            <p14:sldId id="267"/>
            <p14:sldId id="263"/>
            <p14:sldId id="264"/>
            <p14:sldId id="268"/>
            <p14:sldId id="269"/>
            <p14:sldId id="270"/>
            <p14:sldId id="285"/>
            <p14:sldId id="286"/>
            <p14:sldId id="272"/>
            <p14:sldId id="288"/>
            <p14:sldId id="289"/>
            <p14:sldId id="290"/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E8C"/>
    <a:srgbClr val="6FF127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374" autoAdjust="0"/>
  </p:normalViewPr>
  <p:slideViewPr>
    <p:cSldViewPr snapToGrid="0">
      <p:cViewPr varScale="1">
        <p:scale>
          <a:sx n="66" d="100"/>
          <a:sy n="66" d="100"/>
        </p:scale>
        <p:origin x="94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A269E3-D2F3-408C-97F1-D7286141C4FF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BD1E72-4D66-45C6-89FD-514797DE9CB1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সিম্পলেক্স</a:t>
          </a:r>
          <a:endParaRPr lang="en-US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(Simplex)</a:t>
          </a:r>
          <a:endParaRPr lang="en-US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3CEBCA-8184-4013-8D74-F1C5CB55583C}" type="parTrans" cxnId="{AD5B3135-EDEE-41E8-8F0D-3A829605C1B7}">
      <dgm:prSet/>
      <dgm:spPr/>
      <dgm:t>
        <a:bodyPr/>
        <a:lstStyle/>
        <a:p>
          <a:endParaRPr lang="en-US"/>
        </a:p>
      </dgm:t>
    </dgm:pt>
    <dgm:pt modelId="{C26CEC59-2687-466E-B856-1CBA2C7A1B75}" type="sibTrans" cxnId="{AD5B3135-EDEE-41E8-8F0D-3A829605C1B7}">
      <dgm:prSet/>
      <dgm:spPr/>
      <dgm:t>
        <a:bodyPr/>
        <a:lstStyle/>
        <a:p>
          <a:endParaRPr lang="en-US"/>
        </a:p>
      </dgm:t>
    </dgm:pt>
    <dgm:pt modelId="{4019CBBC-A584-4469-B8D6-DEB1C000CFDF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হাফ-ডুপ্লেক্স</a:t>
          </a:r>
          <a:endParaRPr lang="en-US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(Half-Duplex) 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2767F1-46BF-473F-9433-66D4D3295E35}" type="parTrans" cxnId="{B9677A9E-290D-4070-B09E-7E112373320D}">
      <dgm:prSet/>
      <dgm:spPr/>
      <dgm:t>
        <a:bodyPr/>
        <a:lstStyle/>
        <a:p>
          <a:endParaRPr lang="en-US"/>
        </a:p>
      </dgm:t>
    </dgm:pt>
    <dgm:pt modelId="{8E8AA3D2-F6FB-4DF8-AC79-768F0E1F1268}" type="sibTrans" cxnId="{B9677A9E-290D-4070-B09E-7E112373320D}">
      <dgm:prSet/>
      <dgm:spPr/>
      <dgm:t>
        <a:bodyPr/>
        <a:lstStyle/>
        <a:p>
          <a:endParaRPr lang="en-US"/>
        </a:p>
      </dgm:t>
    </dgm:pt>
    <dgm:pt modelId="{69071090-D6C4-4895-AB4F-74E67D5795A6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ফুল-ডুপ্লেক্স</a:t>
          </a:r>
          <a:endParaRPr lang="en-US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(Full-Duplex) 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EC5330-52C0-48B3-8E67-E2BF08CBFC4C}" type="parTrans" cxnId="{6E51D79B-965C-441E-9028-1AC10BCEB2A3}">
      <dgm:prSet/>
      <dgm:spPr/>
      <dgm:t>
        <a:bodyPr/>
        <a:lstStyle/>
        <a:p>
          <a:endParaRPr lang="en-US"/>
        </a:p>
      </dgm:t>
    </dgm:pt>
    <dgm:pt modelId="{84B36CED-37B3-43CF-B7FB-DEF33C0E36E8}" type="sibTrans" cxnId="{6E51D79B-965C-441E-9028-1AC10BCEB2A3}">
      <dgm:prSet/>
      <dgm:spPr/>
      <dgm:t>
        <a:bodyPr/>
        <a:lstStyle/>
        <a:p>
          <a:endParaRPr lang="en-US"/>
        </a:p>
      </dgm:t>
    </dgm:pt>
    <dgm:pt modelId="{BCFE125B-BF2B-47C3-AAC9-107678FC105C}" type="pres">
      <dgm:prSet presAssocID="{A8A269E3-D2F3-408C-97F1-D7286141C4F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43709F-831C-41BE-BE0A-405EB1D9EF8A}" type="pres">
      <dgm:prSet presAssocID="{7DBD1E72-4D66-45C6-89FD-514797DE9CB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02E70-D86C-495D-9A9E-B992E7171FD9}" type="pres">
      <dgm:prSet presAssocID="{C26CEC59-2687-466E-B856-1CBA2C7A1B7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CF8EF6B-1DBC-431F-A521-8B0B7562F85B}" type="pres">
      <dgm:prSet presAssocID="{C26CEC59-2687-466E-B856-1CBA2C7A1B7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5828FD0-0121-4CE2-ADE8-3D267F057BBD}" type="pres">
      <dgm:prSet presAssocID="{4019CBBC-A584-4469-B8D6-DEB1C000CFD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BA7BD-F685-4C46-883B-334C9A59314E}" type="pres">
      <dgm:prSet presAssocID="{8E8AA3D2-F6FB-4DF8-AC79-768F0E1F126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FB1075F-B40A-4368-B8DD-8F7F90EF8CF9}" type="pres">
      <dgm:prSet presAssocID="{8E8AA3D2-F6FB-4DF8-AC79-768F0E1F126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DD09FB1F-778D-44C6-B9B7-29A3D0459F06}" type="pres">
      <dgm:prSet presAssocID="{69071090-D6C4-4895-AB4F-74E67D5795A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E5267-CF18-4ED3-B25F-5DD15645090F}" type="pres">
      <dgm:prSet presAssocID="{84B36CED-37B3-43CF-B7FB-DEF33C0E36E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947F260-F28D-4F0D-9D76-9509B0629650}" type="pres">
      <dgm:prSet presAssocID="{84B36CED-37B3-43CF-B7FB-DEF33C0E36E8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074AF82-3BA3-422B-A8D4-007C5DB5D453}" type="presOf" srcId="{7DBD1E72-4D66-45C6-89FD-514797DE9CB1}" destId="{9E43709F-831C-41BE-BE0A-405EB1D9EF8A}" srcOrd="0" destOrd="0" presId="urn:microsoft.com/office/officeart/2005/8/layout/cycle2"/>
    <dgm:cxn modelId="{B9677A9E-290D-4070-B09E-7E112373320D}" srcId="{A8A269E3-D2F3-408C-97F1-D7286141C4FF}" destId="{4019CBBC-A584-4469-B8D6-DEB1C000CFDF}" srcOrd="1" destOrd="0" parTransId="{AC2767F1-46BF-473F-9433-66D4D3295E35}" sibTransId="{8E8AA3D2-F6FB-4DF8-AC79-768F0E1F1268}"/>
    <dgm:cxn modelId="{AD5B3135-EDEE-41E8-8F0D-3A829605C1B7}" srcId="{A8A269E3-D2F3-408C-97F1-D7286141C4FF}" destId="{7DBD1E72-4D66-45C6-89FD-514797DE9CB1}" srcOrd="0" destOrd="0" parTransId="{D73CEBCA-8184-4013-8D74-F1C5CB55583C}" sibTransId="{C26CEC59-2687-466E-B856-1CBA2C7A1B75}"/>
    <dgm:cxn modelId="{0EA64CD6-CE14-4C9D-A8BA-A9736CB4D7E7}" type="presOf" srcId="{84B36CED-37B3-43CF-B7FB-DEF33C0E36E8}" destId="{C7EE5267-CF18-4ED3-B25F-5DD15645090F}" srcOrd="0" destOrd="0" presId="urn:microsoft.com/office/officeart/2005/8/layout/cycle2"/>
    <dgm:cxn modelId="{6C88BEF2-0BE9-45E9-9010-E916354C3BC6}" type="presOf" srcId="{69071090-D6C4-4895-AB4F-74E67D5795A6}" destId="{DD09FB1F-778D-44C6-B9B7-29A3D0459F06}" srcOrd="0" destOrd="0" presId="urn:microsoft.com/office/officeart/2005/8/layout/cycle2"/>
    <dgm:cxn modelId="{50F41240-78B3-43D6-8F3E-6EDBEA993F71}" type="presOf" srcId="{C26CEC59-2687-466E-B856-1CBA2C7A1B75}" destId="{AA602E70-D86C-495D-9A9E-B992E7171FD9}" srcOrd="0" destOrd="0" presId="urn:microsoft.com/office/officeart/2005/8/layout/cycle2"/>
    <dgm:cxn modelId="{3806EFED-171A-43EE-96E4-993801E99593}" type="presOf" srcId="{84B36CED-37B3-43CF-B7FB-DEF33C0E36E8}" destId="{E947F260-F28D-4F0D-9D76-9509B0629650}" srcOrd="1" destOrd="0" presId="urn:microsoft.com/office/officeart/2005/8/layout/cycle2"/>
    <dgm:cxn modelId="{8F130FDF-E05B-4DFE-9D82-4141BFC8F5EF}" type="presOf" srcId="{8E8AA3D2-F6FB-4DF8-AC79-768F0E1F1268}" destId="{3BEBA7BD-F685-4C46-883B-334C9A59314E}" srcOrd="0" destOrd="0" presId="urn:microsoft.com/office/officeart/2005/8/layout/cycle2"/>
    <dgm:cxn modelId="{3C3D42B6-C1DD-406C-81F1-D9CE5B14BE9E}" type="presOf" srcId="{C26CEC59-2687-466E-B856-1CBA2C7A1B75}" destId="{ECF8EF6B-1DBC-431F-A521-8B0B7562F85B}" srcOrd="1" destOrd="0" presId="urn:microsoft.com/office/officeart/2005/8/layout/cycle2"/>
    <dgm:cxn modelId="{6E51D79B-965C-441E-9028-1AC10BCEB2A3}" srcId="{A8A269E3-D2F3-408C-97F1-D7286141C4FF}" destId="{69071090-D6C4-4895-AB4F-74E67D5795A6}" srcOrd="2" destOrd="0" parTransId="{D0EC5330-52C0-48B3-8E67-E2BF08CBFC4C}" sibTransId="{84B36CED-37B3-43CF-B7FB-DEF33C0E36E8}"/>
    <dgm:cxn modelId="{3300970C-8CC8-4659-93D3-04F4E1AA4BB3}" type="presOf" srcId="{A8A269E3-D2F3-408C-97F1-D7286141C4FF}" destId="{BCFE125B-BF2B-47C3-AAC9-107678FC105C}" srcOrd="0" destOrd="0" presId="urn:microsoft.com/office/officeart/2005/8/layout/cycle2"/>
    <dgm:cxn modelId="{7602B65A-84F1-4F4B-8FCA-4CBDE27A1AD6}" type="presOf" srcId="{4019CBBC-A584-4469-B8D6-DEB1C000CFDF}" destId="{05828FD0-0121-4CE2-ADE8-3D267F057BBD}" srcOrd="0" destOrd="0" presId="urn:microsoft.com/office/officeart/2005/8/layout/cycle2"/>
    <dgm:cxn modelId="{7F53B232-AB92-4423-93A7-F47DC9580704}" type="presOf" srcId="{8E8AA3D2-F6FB-4DF8-AC79-768F0E1F1268}" destId="{0FB1075F-B40A-4368-B8DD-8F7F90EF8CF9}" srcOrd="1" destOrd="0" presId="urn:microsoft.com/office/officeart/2005/8/layout/cycle2"/>
    <dgm:cxn modelId="{0B913B5F-8FA2-441B-9CA4-4F8A5413E5CA}" type="presParOf" srcId="{BCFE125B-BF2B-47C3-AAC9-107678FC105C}" destId="{9E43709F-831C-41BE-BE0A-405EB1D9EF8A}" srcOrd="0" destOrd="0" presId="urn:microsoft.com/office/officeart/2005/8/layout/cycle2"/>
    <dgm:cxn modelId="{01338472-7EB4-4101-A71B-8562D7A50870}" type="presParOf" srcId="{BCFE125B-BF2B-47C3-AAC9-107678FC105C}" destId="{AA602E70-D86C-495D-9A9E-B992E7171FD9}" srcOrd="1" destOrd="0" presId="urn:microsoft.com/office/officeart/2005/8/layout/cycle2"/>
    <dgm:cxn modelId="{3D637106-32B1-4FC5-88A1-F13E04CA14E1}" type="presParOf" srcId="{AA602E70-D86C-495D-9A9E-B992E7171FD9}" destId="{ECF8EF6B-1DBC-431F-A521-8B0B7562F85B}" srcOrd="0" destOrd="0" presId="urn:microsoft.com/office/officeart/2005/8/layout/cycle2"/>
    <dgm:cxn modelId="{0DFCFEFF-54C7-4846-BEB3-0421BDB18503}" type="presParOf" srcId="{BCFE125B-BF2B-47C3-AAC9-107678FC105C}" destId="{05828FD0-0121-4CE2-ADE8-3D267F057BBD}" srcOrd="2" destOrd="0" presId="urn:microsoft.com/office/officeart/2005/8/layout/cycle2"/>
    <dgm:cxn modelId="{C39AA6A5-8EC9-4DF3-A248-D1BB63A83963}" type="presParOf" srcId="{BCFE125B-BF2B-47C3-AAC9-107678FC105C}" destId="{3BEBA7BD-F685-4C46-883B-334C9A59314E}" srcOrd="3" destOrd="0" presId="urn:microsoft.com/office/officeart/2005/8/layout/cycle2"/>
    <dgm:cxn modelId="{EA5919AC-C4C4-4693-B7C6-28CE94AC71AB}" type="presParOf" srcId="{3BEBA7BD-F685-4C46-883B-334C9A59314E}" destId="{0FB1075F-B40A-4368-B8DD-8F7F90EF8CF9}" srcOrd="0" destOrd="0" presId="urn:microsoft.com/office/officeart/2005/8/layout/cycle2"/>
    <dgm:cxn modelId="{48424E4E-6987-4D96-8793-0BA3FC7E3670}" type="presParOf" srcId="{BCFE125B-BF2B-47C3-AAC9-107678FC105C}" destId="{DD09FB1F-778D-44C6-B9B7-29A3D0459F06}" srcOrd="4" destOrd="0" presId="urn:microsoft.com/office/officeart/2005/8/layout/cycle2"/>
    <dgm:cxn modelId="{9EC36B78-DDE2-466D-B065-EE234B500887}" type="presParOf" srcId="{BCFE125B-BF2B-47C3-AAC9-107678FC105C}" destId="{C7EE5267-CF18-4ED3-B25F-5DD15645090F}" srcOrd="5" destOrd="0" presId="urn:microsoft.com/office/officeart/2005/8/layout/cycle2"/>
    <dgm:cxn modelId="{D0C9356B-C620-42F0-BCA6-DDA718E8218B}" type="presParOf" srcId="{C7EE5267-CF18-4ED3-B25F-5DD15645090F}" destId="{E947F260-F28D-4F0D-9D76-9509B062965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9EC90-9B7E-4327-82D5-571C32BDBA41}" type="doc">
      <dgm:prSet loTypeId="urn:microsoft.com/office/officeart/2005/8/layout/cycle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884A2F-8867-40D0-B812-886CF3D4FCBC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ইউনিকাস্ট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D049F6-0335-446B-9817-C49E9DB047D0}" type="parTrans" cxnId="{D76FC74C-481E-452A-B96B-2945A0DE03D4}">
      <dgm:prSet/>
      <dgm:spPr/>
      <dgm:t>
        <a:bodyPr/>
        <a:lstStyle/>
        <a:p>
          <a:endParaRPr lang="en-US"/>
        </a:p>
      </dgm:t>
    </dgm:pt>
    <dgm:pt modelId="{A94CF5E7-1A8A-405F-809E-EBC490F75A7D}" type="sibTrans" cxnId="{D76FC74C-481E-452A-B96B-2945A0DE03D4}">
      <dgm:prSet/>
      <dgm:spPr/>
      <dgm:t>
        <a:bodyPr/>
        <a:lstStyle/>
        <a:p>
          <a:endParaRPr lang="en-US"/>
        </a:p>
      </dgm:t>
    </dgm:pt>
    <dgm:pt modelId="{29B78BA3-228C-4C25-8DC1-52C9E143488C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অ্যানিকাস্ট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E2E017-808D-4193-8696-270E0CE52DCC}" type="parTrans" cxnId="{3CCEEF12-46B3-4B82-A6E2-272F996AEAC2}">
      <dgm:prSet/>
      <dgm:spPr/>
      <dgm:t>
        <a:bodyPr/>
        <a:lstStyle/>
        <a:p>
          <a:endParaRPr lang="en-US"/>
        </a:p>
      </dgm:t>
    </dgm:pt>
    <dgm:pt modelId="{1CED5C4F-39A5-497D-89DA-F2359C9A1DBA}" type="sibTrans" cxnId="{3CCEEF12-46B3-4B82-A6E2-272F996AEAC2}">
      <dgm:prSet/>
      <dgm:spPr/>
      <dgm:t>
        <a:bodyPr/>
        <a:lstStyle/>
        <a:p>
          <a:endParaRPr lang="en-US"/>
        </a:p>
      </dgm:t>
    </dgm:pt>
    <dgm:pt modelId="{8CCEE538-B843-4F30-8BF5-AA8957654C2C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ব্রডকাস্ট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DA7115-DE28-433B-8884-2B20A484A7B4}" type="parTrans" cxnId="{8D781FF1-0500-4577-8D92-D6A70F3B23E1}">
      <dgm:prSet/>
      <dgm:spPr/>
      <dgm:t>
        <a:bodyPr/>
        <a:lstStyle/>
        <a:p>
          <a:endParaRPr lang="en-US"/>
        </a:p>
      </dgm:t>
    </dgm:pt>
    <dgm:pt modelId="{9B6B034D-41B7-43FA-AD5D-3C93F619444E}" type="sibTrans" cxnId="{8D781FF1-0500-4577-8D92-D6A70F3B23E1}">
      <dgm:prSet/>
      <dgm:spPr/>
      <dgm:t>
        <a:bodyPr/>
        <a:lstStyle/>
        <a:p>
          <a:endParaRPr lang="en-US"/>
        </a:p>
      </dgm:t>
    </dgm:pt>
    <dgm:pt modelId="{E7F17EE1-E8BB-4071-AF16-1A2BB9BF87B6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মাল্টিকাস্ট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327E02-1C10-4470-B62C-7035562F4EEC}" type="parTrans" cxnId="{AC5545B0-76F3-4389-BB81-900EF5966A60}">
      <dgm:prSet/>
      <dgm:spPr/>
      <dgm:t>
        <a:bodyPr/>
        <a:lstStyle/>
        <a:p>
          <a:endParaRPr lang="en-US"/>
        </a:p>
      </dgm:t>
    </dgm:pt>
    <dgm:pt modelId="{D2B5C496-A94B-42D2-BFCE-0C53453D50A0}" type="sibTrans" cxnId="{AC5545B0-76F3-4389-BB81-900EF5966A60}">
      <dgm:prSet/>
      <dgm:spPr/>
      <dgm:t>
        <a:bodyPr/>
        <a:lstStyle/>
        <a:p>
          <a:endParaRPr lang="en-US"/>
        </a:p>
      </dgm:t>
    </dgm:pt>
    <dgm:pt modelId="{D705E410-C860-448E-9A56-D8CAEB940DA7}" type="pres">
      <dgm:prSet presAssocID="{AA79EC90-9B7E-4327-82D5-571C32BDBA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904B7C-F56F-430C-991E-0496EA4C65D8}" type="pres">
      <dgm:prSet presAssocID="{93884A2F-8867-40D0-B812-886CF3D4FCBC}" presName="node" presStyleLbl="node1" presStyleIdx="0" presStyleCnt="4" custScaleX="112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64F08-EBFD-4E1F-B7CA-CE0BD21C3254}" type="pres">
      <dgm:prSet presAssocID="{93884A2F-8867-40D0-B812-886CF3D4FCBC}" presName="spNode" presStyleCnt="0"/>
      <dgm:spPr/>
    </dgm:pt>
    <dgm:pt modelId="{2F03FAFB-6298-41DA-90FD-CC90D2F40B6E}" type="pres">
      <dgm:prSet presAssocID="{A94CF5E7-1A8A-405F-809E-EBC490F75A7D}" presName="sibTrans" presStyleLbl="sibTrans1D1" presStyleIdx="0" presStyleCnt="4"/>
      <dgm:spPr/>
      <dgm:t>
        <a:bodyPr/>
        <a:lstStyle/>
        <a:p>
          <a:endParaRPr lang="en-US"/>
        </a:p>
      </dgm:t>
    </dgm:pt>
    <dgm:pt modelId="{FB829139-A8EE-45C8-A69F-FFDE169CDC6A}" type="pres">
      <dgm:prSet presAssocID="{29B78BA3-228C-4C25-8DC1-52C9E143488C}" presName="node" presStyleLbl="node1" presStyleIdx="1" presStyleCnt="4" custScaleX="127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6971C-2792-4DF9-B145-2AFBD3E06202}" type="pres">
      <dgm:prSet presAssocID="{29B78BA3-228C-4C25-8DC1-52C9E143488C}" presName="spNode" presStyleCnt="0"/>
      <dgm:spPr/>
    </dgm:pt>
    <dgm:pt modelId="{AD3D0D04-A7BD-465C-8256-AF43D73D4B76}" type="pres">
      <dgm:prSet presAssocID="{1CED5C4F-39A5-497D-89DA-F2359C9A1DBA}" presName="sibTrans" presStyleLbl="sibTrans1D1" presStyleIdx="1" presStyleCnt="4"/>
      <dgm:spPr/>
      <dgm:t>
        <a:bodyPr/>
        <a:lstStyle/>
        <a:p>
          <a:endParaRPr lang="en-US"/>
        </a:p>
      </dgm:t>
    </dgm:pt>
    <dgm:pt modelId="{BF4E8C2F-6CF8-448F-A601-D093A8BB13B3}" type="pres">
      <dgm:prSet presAssocID="{8CCEE538-B843-4F30-8BF5-AA8957654C2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F9C8A-7AD7-4FFB-A1FA-F48DE07CFC68}" type="pres">
      <dgm:prSet presAssocID="{8CCEE538-B843-4F30-8BF5-AA8957654C2C}" presName="spNode" presStyleCnt="0"/>
      <dgm:spPr/>
    </dgm:pt>
    <dgm:pt modelId="{8FA058D1-DB67-4B20-BD6D-16518134FB04}" type="pres">
      <dgm:prSet presAssocID="{9B6B034D-41B7-43FA-AD5D-3C93F619444E}" presName="sibTrans" presStyleLbl="sibTrans1D1" presStyleIdx="2" presStyleCnt="4"/>
      <dgm:spPr/>
      <dgm:t>
        <a:bodyPr/>
        <a:lstStyle/>
        <a:p>
          <a:endParaRPr lang="en-US"/>
        </a:p>
      </dgm:t>
    </dgm:pt>
    <dgm:pt modelId="{1591DFBD-AE59-4DF7-A903-7214A464CC59}" type="pres">
      <dgm:prSet presAssocID="{E7F17EE1-E8BB-4071-AF16-1A2BB9BF87B6}" presName="node" presStyleLbl="node1" presStyleIdx="3" presStyleCnt="4" custScaleX="117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B34E4-BE22-4A03-ABD7-0A3663A32051}" type="pres">
      <dgm:prSet presAssocID="{E7F17EE1-E8BB-4071-AF16-1A2BB9BF87B6}" presName="spNode" presStyleCnt="0"/>
      <dgm:spPr/>
    </dgm:pt>
    <dgm:pt modelId="{190C9B54-F491-4C40-826E-03806D4E3AFB}" type="pres">
      <dgm:prSet presAssocID="{D2B5C496-A94B-42D2-BFCE-0C53453D50A0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8D781FF1-0500-4577-8D92-D6A70F3B23E1}" srcId="{AA79EC90-9B7E-4327-82D5-571C32BDBA41}" destId="{8CCEE538-B843-4F30-8BF5-AA8957654C2C}" srcOrd="2" destOrd="0" parTransId="{60DA7115-DE28-433B-8884-2B20A484A7B4}" sibTransId="{9B6B034D-41B7-43FA-AD5D-3C93F619444E}"/>
    <dgm:cxn modelId="{4DF00F54-0A12-41DE-AD5D-9346C9509933}" type="presOf" srcId="{8CCEE538-B843-4F30-8BF5-AA8957654C2C}" destId="{BF4E8C2F-6CF8-448F-A601-D093A8BB13B3}" srcOrd="0" destOrd="0" presId="urn:microsoft.com/office/officeart/2005/8/layout/cycle6"/>
    <dgm:cxn modelId="{3CCEEF12-46B3-4B82-A6E2-272F996AEAC2}" srcId="{AA79EC90-9B7E-4327-82D5-571C32BDBA41}" destId="{29B78BA3-228C-4C25-8DC1-52C9E143488C}" srcOrd="1" destOrd="0" parTransId="{53E2E017-808D-4193-8696-270E0CE52DCC}" sibTransId="{1CED5C4F-39A5-497D-89DA-F2359C9A1DBA}"/>
    <dgm:cxn modelId="{01B98474-21E8-4932-8E67-88BF7094D680}" type="presOf" srcId="{29B78BA3-228C-4C25-8DC1-52C9E143488C}" destId="{FB829139-A8EE-45C8-A69F-FFDE169CDC6A}" srcOrd="0" destOrd="0" presId="urn:microsoft.com/office/officeart/2005/8/layout/cycle6"/>
    <dgm:cxn modelId="{51F69DAF-D09D-4180-A551-F62640C00929}" type="presOf" srcId="{A94CF5E7-1A8A-405F-809E-EBC490F75A7D}" destId="{2F03FAFB-6298-41DA-90FD-CC90D2F40B6E}" srcOrd="0" destOrd="0" presId="urn:microsoft.com/office/officeart/2005/8/layout/cycle6"/>
    <dgm:cxn modelId="{1A77604F-8FC8-43DF-A4E3-33B6709F0791}" type="presOf" srcId="{1CED5C4F-39A5-497D-89DA-F2359C9A1DBA}" destId="{AD3D0D04-A7BD-465C-8256-AF43D73D4B76}" srcOrd="0" destOrd="0" presId="urn:microsoft.com/office/officeart/2005/8/layout/cycle6"/>
    <dgm:cxn modelId="{AC5545B0-76F3-4389-BB81-900EF5966A60}" srcId="{AA79EC90-9B7E-4327-82D5-571C32BDBA41}" destId="{E7F17EE1-E8BB-4071-AF16-1A2BB9BF87B6}" srcOrd="3" destOrd="0" parTransId="{EB327E02-1C10-4470-B62C-7035562F4EEC}" sibTransId="{D2B5C496-A94B-42D2-BFCE-0C53453D50A0}"/>
    <dgm:cxn modelId="{15F6EE7D-4E97-4FF1-A1D2-791E2C431B6C}" type="presOf" srcId="{AA79EC90-9B7E-4327-82D5-571C32BDBA41}" destId="{D705E410-C860-448E-9A56-D8CAEB940DA7}" srcOrd="0" destOrd="0" presId="urn:microsoft.com/office/officeart/2005/8/layout/cycle6"/>
    <dgm:cxn modelId="{D76FC74C-481E-452A-B96B-2945A0DE03D4}" srcId="{AA79EC90-9B7E-4327-82D5-571C32BDBA41}" destId="{93884A2F-8867-40D0-B812-886CF3D4FCBC}" srcOrd="0" destOrd="0" parTransId="{60D049F6-0335-446B-9817-C49E9DB047D0}" sibTransId="{A94CF5E7-1A8A-405F-809E-EBC490F75A7D}"/>
    <dgm:cxn modelId="{9A99ABE0-CB61-496C-8360-90194863C098}" type="presOf" srcId="{93884A2F-8867-40D0-B812-886CF3D4FCBC}" destId="{1D904B7C-F56F-430C-991E-0496EA4C65D8}" srcOrd="0" destOrd="0" presId="urn:microsoft.com/office/officeart/2005/8/layout/cycle6"/>
    <dgm:cxn modelId="{6D956682-8C99-4F8E-B7C3-07139B54D8CE}" type="presOf" srcId="{D2B5C496-A94B-42D2-BFCE-0C53453D50A0}" destId="{190C9B54-F491-4C40-826E-03806D4E3AFB}" srcOrd="0" destOrd="0" presId="urn:microsoft.com/office/officeart/2005/8/layout/cycle6"/>
    <dgm:cxn modelId="{C7C25147-322F-4CAF-B0D7-9DF7A7DE4387}" type="presOf" srcId="{9B6B034D-41B7-43FA-AD5D-3C93F619444E}" destId="{8FA058D1-DB67-4B20-BD6D-16518134FB04}" srcOrd="0" destOrd="0" presId="urn:microsoft.com/office/officeart/2005/8/layout/cycle6"/>
    <dgm:cxn modelId="{71F14270-EFBE-45EC-9401-8F2F67036C4D}" type="presOf" srcId="{E7F17EE1-E8BB-4071-AF16-1A2BB9BF87B6}" destId="{1591DFBD-AE59-4DF7-A903-7214A464CC59}" srcOrd="0" destOrd="0" presId="urn:microsoft.com/office/officeart/2005/8/layout/cycle6"/>
    <dgm:cxn modelId="{44D5A5DE-9968-4C44-974B-62FBF7760FC2}" type="presParOf" srcId="{D705E410-C860-448E-9A56-D8CAEB940DA7}" destId="{1D904B7C-F56F-430C-991E-0496EA4C65D8}" srcOrd="0" destOrd="0" presId="urn:microsoft.com/office/officeart/2005/8/layout/cycle6"/>
    <dgm:cxn modelId="{E8C9CFC5-F9C1-43FB-93CB-BF606B6FB802}" type="presParOf" srcId="{D705E410-C860-448E-9A56-D8CAEB940DA7}" destId="{F8A64F08-EBFD-4E1F-B7CA-CE0BD21C3254}" srcOrd="1" destOrd="0" presId="urn:microsoft.com/office/officeart/2005/8/layout/cycle6"/>
    <dgm:cxn modelId="{2DDC26E1-F50D-4C90-885D-4F3D06BF4270}" type="presParOf" srcId="{D705E410-C860-448E-9A56-D8CAEB940DA7}" destId="{2F03FAFB-6298-41DA-90FD-CC90D2F40B6E}" srcOrd="2" destOrd="0" presId="urn:microsoft.com/office/officeart/2005/8/layout/cycle6"/>
    <dgm:cxn modelId="{F6B99E47-00D1-46CE-BABB-79143758D9CD}" type="presParOf" srcId="{D705E410-C860-448E-9A56-D8CAEB940DA7}" destId="{FB829139-A8EE-45C8-A69F-FFDE169CDC6A}" srcOrd="3" destOrd="0" presId="urn:microsoft.com/office/officeart/2005/8/layout/cycle6"/>
    <dgm:cxn modelId="{25130B23-D443-4C19-845C-8543E669D35C}" type="presParOf" srcId="{D705E410-C860-448E-9A56-D8CAEB940DA7}" destId="{27F6971C-2792-4DF9-B145-2AFBD3E06202}" srcOrd="4" destOrd="0" presId="urn:microsoft.com/office/officeart/2005/8/layout/cycle6"/>
    <dgm:cxn modelId="{83FFCF33-F084-4692-A7D1-BC2918C735EF}" type="presParOf" srcId="{D705E410-C860-448E-9A56-D8CAEB940DA7}" destId="{AD3D0D04-A7BD-465C-8256-AF43D73D4B76}" srcOrd="5" destOrd="0" presId="urn:microsoft.com/office/officeart/2005/8/layout/cycle6"/>
    <dgm:cxn modelId="{2204BC51-57F3-48D7-904E-2319F2977389}" type="presParOf" srcId="{D705E410-C860-448E-9A56-D8CAEB940DA7}" destId="{BF4E8C2F-6CF8-448F-A601-D093A8BB13B3}" srcOrd="6" destOrd="0" presId="urn:microsoft.com/office/officeart/2005/8/layout/cycle6"/>
    <dgm:cxn modelId="{996194A0-AB2A-48E5-8327-A68CA480C3ED}" type="presParOf" srcId="{D705E410-C860-448E-9A56-D8CAEB940DA7}" destId="{1BEF9C8A-7AD7-4FFB-A1FA-F48DE07CFC68}" srcOrd="7" destOrd="0" presId="urn:microsoft.com/office/officeart/2005/8/layout/cycle6"/>
    <dgm:cxn modelId="{A061211E-71BE-4940-AEBD-FE92AEA42FC3}" type="presParOf" srcId="{D705E410-C860-448E-9A56-D8CAEB940DA7}" destId="{8FA058D1-DB67-4B20-BD6D-16518134FB04}" srcOrd="8" destOrd="0" presId="urn:microsoft.com/office/officeart/2005/8/layout/cycle6"/>
    <dgm:cxn modelId="{1174263A-DF1F-4932-8148-F89D6F252F4F}" type="presParOf" srcId="{D705E410-C860-448E-9A56-D8CAEB940DA7}" destId="{1591DFBD-AE59-4DF7-A903-7214A464CC59}" srcOrd="9" destOrd="0" presId="urn:microsoft.com/office/officeart/2005/8/layout/cycle6"/>
    <dgm:cxn modelId="{9CF4C97D-C30F-4C44-877E-B955257ADE2F}" type="presParOf" srcId="{D705E410-C860-448E-9A56-D8CAEB940DA7}" destId="{92BB34E4-BE22-4A03-ABD7-0A3663A32051}" srcOrd="10" destOrd="0" presId="urn:microsoft.com/office/officeart/2005/8/layout/cycle6"/>
    <dgm:cxn modelId="{7170E85D-ED3F-47E8-B6F4-D576BB902E4D}" type="presParOf" srcId="{D705E410-C860-448E-9A56-D8CAEB940DA7}" destId="{190C9B54-F491-4C40-826E-03806D4E3AFB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3709F-831C-41BE-BE0A-405EB1D9EF8A}">
      <dsp:nvSpPr>
        <dsp:cNvPr id="0" name=""/>
        <dsp:cNvSpPr/>
      </dsp:nvSpPr>
      <dsp:spPr>
        <a:xfrm>
          <a:off x="2511429" y="798"/>
          <a:ext cx="1613795" cy="16137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সিম্পলেক্স</a:t>
          </a:r>
          <a:endParaRPr lang="en-US" sz="1800" kern="1200" dirty="0" smtClean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(Simplex)</a:t>
          </a:r>
          <a:endParaRPr lang="en-US" sz="18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47764" y="237133"/>
        <a:ext cx="1141125" cy="1141125"/>
      </dsp:txXfrm>
    </dsp:sp>
    <dsp:sp modelId="{AA602E70-D86C-495D-9A9E-B992E7171FD9}">
      <dsp:nvSpPr>
        <dsp:cNvPr id="0" name=""/>
        <dsp:cNvSpPr/>
      </dsp:nvSpPr>
      <dsp:spPr>
        <a:xfrm rot="3600000">
          <a:off x="3703614" y="1573199"/>
          <a:ext cx="427810" cy="5446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735700" y="1626556"/>
        <a:ext cx="299467" cy="326794"/>
      </dsp:txXfrm>
    </dsp:sp>
    <dsp:sp modelId="{05828FD0-0121-4CE2-ADE8-3D267F057BBD}">
      <dsp:nvSpPr>
        <dsp:cNvPr id="0" name=""/>
        <dsp:cNvSpPr/>
      </dsp:nvSpPr>
      <dsp:spPr>
        <a:xfrm>
          <a:off x="3721921" y="2097432"/>
          <a:ext cx="1613795" cy="16137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হাফ-ডুপ্লেক্স</a:t>
          </a:r>
          <a:endParaRPr lang="en-US" sz="18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(Half-Duplex)  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58256" y="2333767"/>
        <a:ext cx="1141125" cy="1141125"/>
      </dsp:txXfrm>
    </dsp:sp>
    <dsp:sp modelId="{3BEBA7BD-F685-4C46-883B-334C9A59314E}">
      <dsp:nvSpPr>
        <dsp:cNvPr id="0" name=""/>
        <dsp:cNvSpPr/>
      </dsp:nvSpPr>
      <dsp:spPr>
        <a:xfrm rot="10800000">
          <a:off x="3116529" y="2632002"/>
          <a:ext cx="427810" cy="5446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244872" y="2740933"/>
        <a:ext cx="299467" cy="326794"/>
      </dsp:txXfrm>
    </dsp:sp>
    <dsp:sp modelId="{DD09FB1F-778D-44C6-B9B7-29A3D0459F06}">
      <dsp:nvSpPr>
        <dsp:cNvPr id="0" name=""/>
        <dsp:cNvSpPr/>
      </dsp:nvSpPr>
      <dsp:spPr>
        <a:xfrm>
          <a:off x="1300936" y="2097432"/>
          <a:ext cx="1613795" cy="16137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ফুল-ডুপ্লেক্স</a:t>
          </a:r>
          <a:endParaRPr lang="en-US" sz="18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(Full-Duplex)  </a:t>
          </a:r>
          <a:endParaRPr lang="en-US" sz="1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37271" y="2333767"/>
        <a:ext cx="1141125" cy="1141125"/>
      </dsp:txXfrm>
    </dsp:sp>
    <dsp:sp modelId="{C7EE5267-CF18-4ED3-B25F-5DD15645090F}">
      <dsp:nvSpPr>
        <dsp:cNvPr id="0" name=""/>
        <dsp:cNvSpPr/>
      </dsp:nvSpPr>
      <dsp:spPr>
        <a:xfrm rot="18000000">
          <a:off x="2493121" y="1594170"/>
          <a:ext cx="427810" cy="5446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525207" y="1758675"/>
        <a:ext cx="299467" cy="326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04B7C-F56F-430C-991E-0496EA4C65D8}">
      <dsp:nvSpPr>
        <dsp:cNvPr id="0" name=""/>
        <dsp:cNvSpPr/>
      </dsp:nvSpPr>
      <dsp:spPr>
        <a:xfrm>
          <a:off x="2197874" y="1962"/>
          <a:ext cx="1541682" cy="889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ইউনিকাস্ট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41304" y="45392"/>
        <a:ext cx="1454822" cy="802814"/>
      </dsp:txXfrm>
    </dsp:sp>
    <dsp:sp modelId="{2F03FAFB-6298-41DA-90FD-CC90D2F40B6E}">
      <dsp:nvSpPr>
        <dsp:cNvPr id="0" name=""/>
        <dsp:cNvSpPr/>
      </dsp:nvSpPr>
      <dsp:spPr>
        <a:xfrm>
          <a:off x="1499630" y="446800"/>
          <a:ext cx="2938170" cy="2938170"/>
        </a:xfrm>
        <a:custGeom>
          <a:avLst/>
          <a:gdLst/>
          <a:ahLst/>
          <a:cxnLst/>
          <a:rect l="0" t="0" r="0" b="0"/>
          <a:pathLst>
            <a:path>
              <a:moveTo>
                <a:pt x="2248611" y="223873"/>
              </a:moveTo>
              <a:arcTo wR="1469085" hR="1469085" stAng="18122840" swAng="23956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29139-A8EE-45C8-A69F-FFDE169CDC6A}">
      <dsp:nvSpPr>
        <dsp:cNvPr id="0" name=""/>
        <dsp:cNvSpPr/>
      </dsp:nvSpPr>
      <dsp:spPr>
        <a:xfrm>
          <a:off x="3562225" y="1471048"/>
          <a:ext cx="1751152" cy="889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অ্যানিকাস্ট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05655" y="1514478"/>
        <a:ext cx="1664292" cy="802814"/>
      </dsp:txXfrm>
    </dsp:sp>
    <dsp:sp modelId="{AD3D0D04-A7BD-465C-8256-AF43D73D4B76}">
      <dsp:nvSpPr>
        <dsp:cNvPr id="0" name=""/>
        <dsp:cNvSpPr/>
      </dsp:nvSpPr>
      <dsp:spPr>
        <a:xfrm>
          <a:off x="1499630" y="446800"/>
          <a:ext cx="2938170" cy="2938170"/>
        </a:xfrm>
        <a:custGeom>
          <a:avLst/>
          <a:gdLst/>
          <a:ahLst/>
          <a:cxnLst/>
          <a:rect l="0" t="0" r="0" b="0"/>
          <a:pathLst>
            <a:path>
              <a:moveTo>
                <a:pt x="2865787" y="1924537"/>
              </a:moveTo>
              <a:arcTo wR="1469085" hR="1469085" stAng="1083641" swAng="262437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4E8C2F-6CF8-448F-A601-D093A8BB13B3}">
      <dsp:nvSpPr>
        <dsp:cNvPr id="0" name=""/>
        <dsp:cNvSpPr/>
      </dsp:nvSpPr>
      <dsp:spPr>
        <a:xfrm>
          <a:off x="2284351" y="2940133"/>
          <a:ext cx="1368729" cy="889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ব্রডকাস্ট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27781" y="2983563"/>
        <a:ext cx="1281869" cy="802814"/>
      </dsp:txXfrm>
    </dsp:sp>
    <dsp:sp modelId="{8FA058D1-DB67-4B20-BD6D-16518134FB04}">
      <dsp:nvSpPr>
        <dsp:cNvPr id="0" name=""/>
        <dsp:cNvSpPr/>
      </dsp:nvSpPr>
      <dsp:spPr>
        <a:xfrm>
          <a:off x="1499630" y="446800"/>
          <a:ext cx="2938170" cy="2938170"/>
        </a:xfrm>
        <a:custGeom>
          <a:avLst/>
          <a:gdLst/>
          <a:ahLst/>
          <a:cxnLst/>
          <a:rect l="0" t="0" r="0" b="0"/>
          <a:pathLst>
            <a:path>
              <a:moveTo>
                <a:pt x="774873" y="2763798"/>
              </a:moveTo>
              <a:arcTo wR="1469085" hR="1469085" stAng="7091987" swAng="262437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91DFBD-AE59-4DF7-A903-7214A464CC59}">
      <dsp:nvSpPr>
        <dsp:cNvPr id="0" name=""/>
        <dsp:cNvSpPr/>
      </dsp:nvSpPr>
      <dsp:spPr>
        <a:xfrm>
          <a:off x="695536" y="1471048"/>
          <a:ext cx="1608188" cy="889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মাল্টিকাস্ট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8966" y="1514478"/>
        <a:ext cx="1521328" cy="802814"/>
      </dsp:txXfrm>
    </dsp:sp>
    <dsp:sp modelId="{190C9B54-F491-4C40-826E-03806D4E3AFB}">
      <dsp:nvSpPr>
        <dsp:cNvPr id="0" name=""/>
        <dsp:cNvSpPr/>
      </dsp:nvSpPr>
      <dsp:spPr>
        <a:xfrm>
          <a:off x="1499630" y="446800"/>
          <a:ext cx="2938170" cy="2938170"/>
        </a:xfrm>
        <a:custGeom>
          <a:avLst/>
          <a:gdLst/>
          <a:ahLst/>
          <a:cxnLst/>
          <a:rect l="0" t="0" r="0" b="0"/>
          <a:pathLst>
            <a:path>
              <a:moveTo>
                <a:pt x="72096" y="1014515"/>
              </a:moveTo>
              <a:arcTo wR="1469085" hR="1469085" stAng="11881471" swAng="23956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A7D9F-5E01-4C9F-9677-50BD79149DE3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05133-DBBD-4E47-9B86-CE61AC81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1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শুভেচ্ছা-স্বাগত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জানানো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05133-DBBD-4E47-9B86-CE61AC8171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96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/>
              <a:t>শিক্ষক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স্লাইডটি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ক্লাশের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পূর্বেই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দেখে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নিবেন</a:t>
            </a:r>
            <a:r>
              <a:rPr lang="en-US" sz="1200" baseline="0" dirty="0" smtClean="0"/>
              <a:t>। </a:t>
            </a:r>
            <a:r>
              <a:rPr lang="en-US" sz="1200" dirty="0" err="1" smtClean="0"/>
              <a:t>শিক্ষক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ছাত্র</a:t>
            </a:r>
            <a:r>
              <a:rPr lang="en-US" sz="1200" baseline="0" dirty="0" smtClean="0"/>
              <a:t>/</a:t>
            </a:r>
            <a:r>
              <a:rPr lang="en-US" sz="1200" baseline="0" dirty="0" err="1" smtClean="0"/>
              <a:t>ছাত্রীদের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ছবি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দেখিয়ে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জিজ্ঞাসা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করবেনঃ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এখানে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কোন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ধরণের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ডাটা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ট্রান্সমিশন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মোডে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কাজ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হচ্ছে</a:t>
            </a:r>
            <a:r>
              <a:rPr lang="en-US" sz="1200" baseline="0" dirty="0" smtClean="0"/>
              <a:t>? </a:t>
            </a:r>
            <a:r>
              <a:rPr lang="en-US" sz="1200" baseline="0" dirty="0" err="1" smtClean="0"/>
              <a:t>অতঃপর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বিস্তারিত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আলোচনা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করবেন</a:t>
            </a:r>
            <a:r>
              <a:rPr lang="en-US" sz="1200" baseline="0" dirty="0" smtClean="0"/>
              <a:t>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05133-DBBD-4E47-9B86-CE61AC8171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19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Slide এ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‘ক’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‘খ’ –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‘খ’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‘ক’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ক-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ওয়াকিটকি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05133-DBBD-4E47-9B86-CE61AC8171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05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Slide এ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ফুল-ডুপ্লেক্সের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 ও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যুগপ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05133-DBBD-4E47-9B86-CE61AC8171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05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05133-DBBD-4E47-9B86-CE61AC8171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10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/>
              <a:t>শিক্ষক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স্লাইডটি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ক্লাশের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পূর্বেই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দেখে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নিবেন</a:t>
            </a:r>
            <a:r>
              <a:rPr lang="en-US" sz="1200" baseline="0" dirty="0" smtClean="0"/>
              <a:t>। </a:t>
            </a:r>
            <a:r>
              <a:rPr lang="en-US" sz="1200" dirty="0" err="1" smtClean="0"/>
              <a:t>শিক্ষক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ছাত্র</a:t>
            </a:r>
            <a:r>
              <a:rPr lang="en-US" sz="1200" baseline="0" dirty="0" smtClean="0"/>
              <a:t>/</a:t>
            </a:r>
            <a:r>
              <a:rPr lang="en-US" sz="1200" baseline="0" dirty="0" err="1" smtClean="0"/>
              <a:t>ছাত্রীদের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ডায়াগ্রামটি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দেখিয়ে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জিজ্ঞাসা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করবেন</a:t>
            </a:r>
            <a:r>
              <a:rPr lang="en-US" sz="1200" baseline="0" dirty="0" smtClean="0"/>
              <a:t>। </a:t>
            </a:r>
            <a:r>
              <a:rPr lang="en-US" sz="1200" baseline="0" dirty="0" err="1" smtClean="0"/>
              <a:t>অতঃপর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বিস্তারিত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আলোচনা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করবেন</a:t>
            </a:r>
            <a:r>
              <a:rPr lang="en-US" sz="1200" baseline="0" dirty="0" smtClean="0"/>
              <a:t>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05133-DBBD-4E47-9B86-CE61AC8171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00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Slide এ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নোড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অধীনস্থ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নোডই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(C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নোড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মোড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নামেও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05133-DBBD-4E47-9B86-CE61AC8171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3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Slide এ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 ও E 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নোড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নোড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টপোলোজিক্যালি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নিকটতম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নোড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(C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নোড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নোড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নিষ্ক্রীয়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টপোলজিক্যালি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নিকটতম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নোড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E 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05133-DBBD-4E47-9B86-CE61AC8171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1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Slide এ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নোড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নেওটওয়ার্কের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অধিনস্থ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নোড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-ই (B,C,D,E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05133-DBBD-4E47-9B86-CE61AC8171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10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Slide এ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নোড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অধীনস্থ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B,  D ও E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নোড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নোড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C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নোড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অলোচ্য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কনফারেন্সিং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গ্রুপের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05133-DBBD-4E47-9B86-CE61AC8171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12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লেখানো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05133-DBBD-4E47-9B86-CE61AC8171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4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শিক্ষিকাবৃন্দ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05133-DBBD-4E47-9B86-CE61AC8171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46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05133-DBBD-4E47-9B86-CE61AC8171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7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দেখাতেও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05133-DBBD-4E47-9B86-CE61AC8171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5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যন্ত্রগুলো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সাম্ভাব্য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শিরোণাম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05133-DBBD-4E47-9B86-CE61AC8171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16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05133-DBBD-4E47-9B86-CE61AC8171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89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প্রশ্নউত্তোর</a:t>
            </a:r>
            <a:r>
              <a:rPr lang="en-US" sz="3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অগাসর</a:t>
            </a:r>
            <a:r>
              <a:rPr lang="en-US" sz="3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3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3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3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Text </a:t>
            </a:r>
            <a:r>
              <a:rPr lang="en-US" sz="36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Show </a:t>
            </a:r>
            <a:r>
              <a:rPr lang="en-US" sz="36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3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3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</a:t>
            </a:r>
            <a:r>
              <a:rPr lang="en-US" sz="3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05133-DBBD-4E47-9B86-CE61AC8171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22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প্রশ্নউত্তোর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অগাসর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Text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Show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উৎদ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গন্তব্যের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উল্লেখ্য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ডেক্সটপ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বঙবন্ধু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গন্তব্যে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ট্রান্সমিট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05133-DBBD-4E47-9B86-CE61AC8171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48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ক্সজ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Point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Board এ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চিহ্নের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05133-DBBD-4E47-9B86-CE61AC8171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03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/>
              <a:t>শিক্ষক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স্লাইডটি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ক্লাশের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পূর্বেই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দেখে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নিবেন</a:t>
            </a:r>
            <a:r>
              <a:rPr lang="en-US" sz="1200" baseline="0" dirty="0" smtClean="0"/>
              <a:t>। </a:t>
            </a:r>
            <a:r>
              <a:rPr lang="en-US" sz="1200" dirty="0" err="1" smtClean="0"/>
              <a:t>শিক্ষক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ছাত্র</a:t>
            </a:r>
            <a:r>
              <a:rPr lang="en-US" sz="1200" baseline="0" dirty="0" smtClean="0"/>
              <a:t>/</a:t>
            </a:r>
            <a:r>
              <a:rPr lang="en-US" sz="1200" baseline="0" dirty="0" err="1" smtClean="0"/>
              <a:t>ছাত্রীদের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ডায়াগ্রামটি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দেখিয়ে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জিজ্ঞাসা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করবেন</a:t>
            </a:r>
            <a:r>
              <a:rPr lang="en-US" sz="1200" baseline="0" dirty="0" smtClean="0"/>
              <a:t>। </a:t>
            </a:r>
            <a:r>
              <a:rPr lang="en-US" sz="1200" baseline="0" dirty="0" err="1" smtClean="0"/>
              <a:t>অতঃপর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বিস্তারিত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আলোচনা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করবেন</a:t>
            </a:r>
            <a:r>
              <a:rPr lang="en-US" sz="1200" baseline="0" dirty="0" smtClean="0"/>
              <a:t>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05133-DBBD-4E47-9B86-CE61AC8171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0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CCCD-C384-49AD-9BA9-C9947D349D8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368F-4DCC-481D-AEE2-0A4CA0390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CCCD-C384-49AD-9BA9-C9947D349D8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368F-4DCC-481D-AEE2-0A4CA0390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5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CCCD-C384-49AD-9BA9-C9947D349D8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368F-4DCC-481D-AEE2-0A4CA0390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18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F1C9-BF07-4EA6-AA2A-D9652D90F39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58C4-750A-41F2-9B15-F57A262B3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64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F1C9-BF07-4EA6-AA2A-D9652D90F39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58C4-750A-41F2-9B15-F57A262B3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67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709738"/>
            <a:ext cx="985837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589463"/>
            <a:ext cx="985837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F1C9-BF07-4EA6-AA2A-D9652D90F39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58C4-750A-41F2-9B15-F57A262B3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47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2987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825625"/>
            <a:ext cx="4852988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F1C9-BF07-4EA6-AA2A-D9652D90F39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58C4-750A-41F2-9B15-F57A262B3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5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365125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400" y="1681163"/>
            <a:ext cx="48355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400" y="2505075"/>
            <a:ext cx="483552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8" y="1681163"/>
            <a:ext cx="48593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8" y="2505075"/>
            <a:ext cx="48593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F1C9-BF07-4EA6-AA2A-D9652D90F39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58C4-750A-41F2-9B15-F57A262B3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78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F1C9-BF07-4EA6-AA2A-D9652D90F39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58C4-750A-41F2-9B15-F57A262B3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36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F1C9-BF07-4EA6-AA2A-D9652D90F39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58C4-750A-41F2-9B15-F57A262B3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24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457200"/>
            <a:ext cx="36861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338" y="987425"/>
            <a:ext cx="578643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400" y="2057400"/>
            <a:ext cx="36861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F1C9-BF07-4EA6-AA2A-D9652D90F39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58C4-750A-41F2-9B15-F57A262B3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6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CCCD-C384-49AD-9BA9-C9947D349D8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368F-4DCC-481D-AEE2-0A4CA0390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30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457200"/>
            <a:ext cx="36861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59338" y="987425"/>
            <a:ext cx="578643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400" y="2057400"/>
            <a:ext cx="36861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F1C9-BF07-4EA6-AA2A-D9652D90F39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58C4-750A-41F2-9B15-F57A262B3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00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F1C9-BF07-4EA6-AA2A-D9652D90F39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58C4-750A-41F2-9B15-F57A262B3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29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0388" y="365125"/>
            <a:ext cx="24638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4217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F1C9-BF07-4EA6-AA2A-D9652D90F39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58C4-750A-41F2-9B15-F57A262B3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9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CCCD-C384-49AD-9BA9-C9947D349D8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368F-4DCC-481D-AEE2-0A4CA0390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3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CCCD-C384-49AD-9BA9-C9947D349D8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368F-4DCC-481D-AEE2-0A4CA0390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6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CCCD-C384-49AD-9BA9-C9947D349D8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368F-4DCC-481D-AEE2-0A4CA0390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1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CCCD-C384-49AD-9BA9-C9947D349D8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368F-4DCC-481D-AEE2-0A4CA0390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4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72609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600" userDrawn="1">
          <p15:clr>
            <a:srgbClr val="FBAE40"/>
          </p15:clr>
        </p15:guide>
        <p15:guide id="3" orient="horz" pos="22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CCCD-C384-49AD-9BA9-C9947D349D8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368F-4DCC-481D-AEE2-0A4CA0390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95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CCCD-C384-49AD-9BA9-C9947D349D88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368F-4DCC-481D-AEE2-0A4CA0390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1" y="0"/>
            <a:ext cx="11429999" cy="6858000"/>
          </a:xfrm>
          <a:prstGeom prst="frame">
            <a:avLst>
              <a:gd name="adj1" fmla="val 3154"/>
            </a:avLst>
          </a:prstGeom>
          <a:solidFill>
            <a:schemeClr val="accent1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4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5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0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8F1C9-BF07-4EA6-AA2A-D9652D90F39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0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0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658C4-750A-41F2-9B15-F57A262B3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3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27.png"/><Relationship Id="rId4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1.jp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microsoft.com/office/2007/relationships/hdphoto" Target="../media/hdphoto17.wdp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microsoft.com/office/2007/relationships/hdphoto" Target="../media/hdphoto15.wdp"/><Relationship Id="rId9" Type="http://schemas.microsoft.com/office/2007/relationships/hdphoto" Target="../media/hdphoto1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5" Type="http://schemas.openxmlformats.org/officeDocument/2006/relationships/image" Target="../media/image37.png"/><Relationship Id="rId4" Type="http://schemas.microsoft.com/office/2007/relationships/hdphoto" Target="../media/hdphoto1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12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22.gif"/><Relationship Id="rId5" Type="http://schemas.openxmlformats.org/officeDocument/2006/relationships/image" Target="../media/image19.png"/><Relationship Id="rId15" Type="http://schemas.microsoft.com/office/2007/relationships/hdphoto" Target="../media/hdphoto13.wdp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"/>
          <a:stretch/>
        </p:blipFill>
        <p:spPr>
          <a:xfrm>
            <a:off x="214761" y="262310"/>
            <a:ext cx="10991996" cy="6328229"/>
          </a:xfrm>
          <a:prstGeom prst="rect">
            <a:avLst/>
          </a:prstGeom>
        </p:spPr>
      </p:pic>
      <p:sp>
        <p:nvSpPr>
          <p:cNvPr id="3" name="Flowchart: Predefined Process 2"/>
          <p:cNvSpPr/>
          <p:nvPr/>
        </p:nvSpPr>
        <p:spPr>
          <a:xfrm>
            <a:off x="1572482" y="259549"/>
            <a:ext cx="125689" cy="5981924"/>
          </a:xfrm>
          <a:prstGeom prst="flowChartPredefinedProcess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68" y="2650077"/>
            <a:ext cx="4627443" cy="29648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8023" y="6032833"/>
            <a:ext cx="581891" cy="554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1001" y="240395"/>
            <a:ext cx="1098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পতাকাটি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আমার-তোমার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পতাকাটির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Freeform 6"/>
          <p:cNvSpPr/>
          <p:nvPr/>
        </p:nvSpPr>
        <p:spPr>
          <a:xfrm>
            <a:off x="1503194" y="2686190"/>
            <a:ext cx="346961" cy="118541"/>
          </a:xfrm>
          <a:custGeom>
            <a:avLst/>
            <a:gdLst>
              <a:gd name="connsiteX0" fmla="*/ 0 w 457798"/>
              <a:gd name="connsiteY0" fmla="*/ 44147 h 154984"/>
              <a:gd name="connsiteX1" fmla="*/ 457200 w 457798"/>
              <a:gd name="connsiteY1" fmla="*/ 58002 h 154984"/>
              <a:gd name="connsiteX2" fmla="*/ 96982 w 457798"/>
              <a:gd name="connsiteY2" fmla="*/ 2584 h 154984"/>
              <a:gd name="connsiteX3" fmla="*/ 96982 w 457798"/>
              <a:gd name="connsiteY3" fmla="*/ 154984 h 154984"/>
              <a:gd name="connsiteX4" fmla="*/ 96982 w 457798"/>
              <a:gd name="connsiteY4" fmla="*/ 58002 h 15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798" h="154984">
                <a:moveTo>
                  <a:pt x="0" y="44147"/>
                </a:moveTo>
                <a:cubicBezTo>
                  <a:pt x="220518" y="54538"/>
                  <a:pt x="441036" y="64929"/>
                  <a:pt x="457200" y="58002"/>
                </a:cubicBezTo>
                <a:cubicBezTo>
                  <a:pt x="473364" y="51075"/>
                  <a:pt x="157018" y="-13580"/>
                  <a:pt x="96982" y="2584"/>
                </a:cubicBezTo>
                <a:cubicBezTo>
                  <a:pt x="36946" y="18748"/>
                  <a:pt x="96982" y="154984"/>
                  <a:pt x="96982" y="154984"/>
                </a:cubicBezTo>
                <a:lnTo>
                  <a:pt x="96982" y="58002"/>
                </a:ln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475489" y="372473"/>
            <a:ext cx="346961" cy="325830"/>
          </a:xfrm>
          <a:custGeom>
            <a:avLst/>
            <a:gdLst>
              <a:gd name="connsiteX0" fmla="*/ 0 w 457798"/>
              <a:gd name="connsiteY0" fmla="*/ 44147 h 154984"/>
              <a:gd name="connsiteX1" fmla="*/ 457200 w 457798"/>
              <a:gd name="connsiteY1" fmla="*/ 58002 h 154984"/>
              <a:gd name="connsiteX2" fmla="*/ 96982 w 457798"/>
              <a:gd name="connsiteY2" fmla="*/ 2584 h 154984"/>
              <a:gd name="connsiteX3" fmla="*/ 96982 w 457798"/>
              <a:gd name="connsiteY3" fmla="*/ 154984 h 154984"/>
              <a:gd name="connsiteX4" fmla="*/ 96982 w 457798"/>
              <a:gd name="connsiteY4" fmla="*/ 58002 h 15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798" h="154984">
                <a:moveTo>
                  <a:pt x="0" y="44147"/>
                </a:moveTo>
                <a:cubicBezTo>
                  <a:pt x="220518" y="54538"/>
                  <a:pt x="441036" y="64929"/>
                  <a:pt x="457200" y="58002"/>
                </a:cubicBezTo>
                <a:cubicBezTo>
                  <a:pt x="473364" y="51075"/>
                  <a:pt x="157018" y="-13580"/>
                  <a:pt x="96982" y="2584"/>
                </a:cubicBezTo>
                <a:cubicBezTo>
                  <a:pt x="36946" y="18748"/>
                  <a:pt x="96982" y="154984"/>
                  <a:pt x="96982" y="154984"/>
                </a:cubicBezTo>
                <a:lnTo>
                  <a:pt x="96982" y="58002"/>
                </a:ln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5" b="15901"/>
          <a:stretch/>
        </p:blipFill>
        <p:spPr>
          <a:xfrm>
            <a:off x="10086205" y="720732"/>
            <a:ext cx="1050935" cy="102320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134189" y="3637631"/>
            <a:ext cx="1359498" cy="1834428"/>
            <a:chOff x="9362789" y="3866231"/>
            <a:chExt cx="1359498" cy="183442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62789" y="3888372"/>
              <a:ext cx="1196531" cy="18037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948" b="92448" l="19595" r="88176"/>
                      </a14:imgEffect>
                      <a14:imgEffect>
                        <a14:sharpenSoften amount="25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9" t="4559" r="3072" b="7953"/>
            <a:stretch/>
          </p:blipFill>
          <p:spPr>
            <a:xfrm>
              <a:off x="9503087" y="3866231"/>
              <a:ext cx="1219200" cy="1834428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r="193"/>
          <a:stretch/>
        </p:blipFill>
        <p:spPr>
          <a:xfrm>
            <a:off x="217710" y="210369"/>
            <a:ext cx="11016342" cy="650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7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-0.00104 -0.367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/>
          <p:cNvCxnSpPr/>
          <p:nvPr/>
        </p:nvCxnSpPr>
        <p:spPr>
          <a:xfrm flipV="1">
            <a:off x="3149599" y="3777173"/>
            <a:ext cx="4093030" cy="14700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483425" y="4064015"/>
            <a:ext cx="4862286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32229" y="290286"/>
            <a:ext cx="10972800" cy="5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9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191" y="2434786"/>
            <a:ext cx="3092544" cy="2186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684" b="86901" l="5941" r="986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5" y="2822137"/>
            <a:ext cx="3708956" cy="18645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58683" y="1157518"/>
            <a:ext cx="1153888" cy="798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71543" y="1037777"/>
            <a:ext cx="1066802" cy="798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8683" y="1923147"/>
            <a:ext cx="1153888" cy="517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58407" y="1836063"/>
            <a:ext cx="1045029" cy="475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627085" y="1436920"/>
            <a:ext cx="5558972" cy="119741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24975" y="834571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সিমপ্লেক্স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-624114" y="1698171"/>
            <a:ext cx="232228" cy="2757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-573319" y="2242457"/>
            <a:ext cx="232228" cy="2757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149599" y="2733806"/>
            <a:ext cx="3853544" cy="548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Direction Data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4975" y="4450816"/>
            <a:ext cx="10972799" cy="1501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সিমপ্লেক্স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সিমপ্লেক্স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430000" y="6007532"/>
            <a:ext cx="15133320" cy="584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টিভি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36 -0.03981 L 0.76263 -0.05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64" y="-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139 0.20602 L 0.66819 0.20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-2.32194 -0.00718 " pathEditMode="relative" rAng="0" ptsTypes="AA">
                                      <p:cBhvr>
                                        <p:cTn id="26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97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24" grpId="0" animBg="1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229" y="290286"/>
            <a:ext cx="10972800" cy="5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8683" y="1302658"/>
            <a:ext cx="1153888" cy="798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71543" y="1182917"/>
            <a:ext cx="1066802" cy="798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8683" y="2068287"/>
            <a:ext cx="1153888" cy="517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8407" y="1981203"/>
            <a:ext cx="1045029" cy="475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627085" y="1436920"/>
            <a:ext cx="5558972" cy="119741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4975" y="834571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হাফ-ডুপ্লেক্স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-624114" y="1843311"/>
            <a:ext cx="232228" cy="2757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627085" y="1701800"/>
            <a:ext cx="5531322" cy="14151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305" r="55952"/>
          <a:stretch/>
        </p:blipFill>
        <p:spPr>
          <a:xfrm>
            <a:off x="1716391" y="2735901"/>
            <a:ext cx="805546" cy="17457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1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96" t="27335"/>
          <a:stretch/>
        </p:blipFill>
        <p:spPr>
          <a:xfrm>
            <a:off x="8915056" y="2724911"/>
            <a:ext cx="762689" cy="18133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1" r="50863" b="16374"/>
          <a:stretch/>
        </p:blipFill>
        <p:spPr>
          <a:xfrm>
            <a:off x="220809" y="2561771"/>
            <a:ext cx="1484848" cy="19158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5" t="24292" b="21458"/>
          <a:stretch/>
        </p:blipFill>
        <p:spPr>
          <a:xfrm>
            <a:off x="9617506" y="2768323"/>
            <a:ext cx="1576586" cy="17852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75" b="89831" l="96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78" y="3468915"/>
            <a:ext cx="636907" cy="5620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96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051" y="3464151"/>
            <a:ext cx="771062" cy="5715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9167" r="61659" b="24854"/>
          <a:stretch/>
        </p:blipFill>
        <p:spPr>
          <a:xfrm>
            <a:off x="4537147" y="3169672"/>
            <a:ext cx="833288" cy="11211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8" t="12064" b="11407"/>
          <a:stretch/>
        </p:blipFill>
        <p:spPr>
          <a:xfrm>
            <a:off x="5792947" y="3208257"/>
            <a:ext cx="795069" cy="10439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1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96" t="27335"/>
          <a:stretch/>
        </p:blipFill>
        <p:spPr>
          <a:xfrm>
            <a:off x="3319324" y="2735901"/>
            <a:ext cx="762689" cy="181338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305" r="55952"/>
          <a:stretch/>
        </p:blipFill>
        <p:spPr>
          <a:xfrm>
            <a:off x="7250323" y="2638951"/>
            <a:ext cx="805546" cy="1899344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>
            <a:off x="2502738" y="3468915"/>
            <a:ext cx="830644" cy="26943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0800000">
            <a:off x="2466462" y="4017903"/>
            <a:ext cx="852862" cy="27925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-631372" y="2140854"/>
            <a:ext cx="232228" cy="2757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0800000">
            <a:off x="11844055" y="3874498"/>
            <a:ext cx="257709" cy="2830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y 35"/>
          <p:cNvSpPr/>
          <p:nvPr/>
        </p:nvSpPr>
        <p:spPr>
          <a:xfrm>
            <a:off x="2626906" y="3907063"/>
            <a:ext cx="362858" cy="4499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7971420" y="4025156"/>
            <a:ext cx="928651" cy="26566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8039938" y="3505203"/>
            <a:ext cx="830644" cy="26943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y 38"/>
          <p:cNvSpPr/>
          <p:nvPr/>
        </p:nvSpPr>
        <p:spPr>
          <a:xfrm>
            <a:off x="8207652" y="3420838"/>
            <a:ext cx="362858" cy="4499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24975" y="4523385"/>
            <a:ext cx="10972799" cy="2152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হাফ-ডুপ্লেক্স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প্রাপকের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ওয়াকিটকি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4225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61 -0.06273 L 0.75888 -0.08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64" y="-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28 0.19398 L 0.32597 0.1909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8" y="-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58 0.0206 L -0.33875 0.020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32" grpId="0" animBg="1"/>
      <p:bldP spid="33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458683" y="1389742"/>
            <a:ext cx="1153888" cy="798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8683" y="2155371"/>
            <a:ext cx="1153888" cy="517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58407" y="2068287"/>
            <a:ext cx="1045029" cy="475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27085" y="1524004"/>
            <a:ext cx="5558972" cy="119741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-624114" y="1930395"/>
            <a:ext cx="232228" cy="2757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627085" y="1788884"/>
            <a:ext cx="5531322" cy="14151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171543" y="1270001"/>
            <a:ext cx="1066802" cy="798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10800000">
            <a:off x="11844055" y="3961582"/>
            <a:ext cx="257709" cy="2830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2229" y="290286"/>
            <a:ext cx="10972800" cy="5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25" t="12266" r="31399" b="12457"/>
          <a:stretch/>
        </p:blipFill>
        <p:spPr>
          <a:xfrm>
            <a:off x="1074058" y="2843980"/>
            <a:ext cx="1103084" cy="1878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9819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93" t="1918" r="21969" b="1150"/>
          <a:stretch/>
        </p:blipFill>
        <p:spPr>
          <a:xfrm>
            <a:off x="9308067" y="2863932"/>
            <a:ext cx="1030514" cy="18586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075543" y="2522439"/>
            <a:ext cx="7358743" cy="639039"/>
            <a:chOff x="2035627" y="2435355"/>
            <a:chExt cx="7365993" cy="639039"/>
          </a:xfrm>
        </p:grpSpPr>
        <p:sp>
          <p:nvSpPr>
            <p:cNvPr id="4" name="Oval 3"/>
            <p:cNvSpPr/>
            <p:nvPr/>
          </p:nvSpPr>
          <p:spPr>
            <a:xfrm>
              <a:off x="2035627" y="2764154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9127430" y="2744870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451736" y="2594520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737999" y="2435355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292844" y="2444838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73823" y="2472639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191220" y="2469741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689597" y="2457129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137135" y="2458863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610552" y="2465464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007321" y="2459352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437196" y="2463400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925126" y="2472555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375735" y="2472555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832468" y="2444349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272779" y="2483525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8692138" y="2563355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075543" y="2834493"/>
            <a:ext cx="7232525" cy="639039"/>
            <a:chOff x="2035627" y="2435355"/>
            <a:chExt cx="7365993" cy="639039"/>
          </a:xfrm>
        </p:grpSpPr>
        <p:sp>
          <p:nvSpPr>
            <p:cNvPr id="38" name="Oval 37"/>
            <p:cNvSpPr/>
            <p:nvPr/>
          </p:nvSpPr>
          <p:spPr>
            <a:xfrm>
              <a:off x="2035627" y="2764154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9127430" y="2744870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451736" y="2594520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737999" y="2435355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292844" y="2444838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873823" y="2472639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191220" y="2469741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689597" y="2457129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137135" y="2458863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610552" y="2465464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007321" y="2459352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437196" y="2463400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925126" y="2472555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375735" y="2472555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832468" y="2444349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272779" y="2483525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692138" y="2563355"/>
              <a:ext cx="274190" cy="31024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/>
          <p:cNvSpPr/>
          <p:nvPr/>
        </p:nvSpPr>
        <p:spPr>
          <a:xfrm>
            <a:off x="224975" y="834571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ফুল-ডুপ্লেক্স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32230" y="4893208"/>
            <a:ext cx="10972799" cy="1501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ফুল-ডুপ্লিক্স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48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61 -0.06273 L 0.75888 -0.08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64" y="-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056 -0.33426 L -0.81125 -0.3215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6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9" y="914403"/>
            <a:ext cx="6937828" cy="45139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2229" y="290286"/>
            <a:ext cx="10972800" cy="5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                                              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229" y="5384800"/>
            <a:ext cx="10972800" cy="1233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সিমপ্লেক্স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হাফ-ডুপ্লেক্স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ফুল-ডুপ্লেক্স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পার্থক্যগুলো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58" y="1155751"/>
            <a:ext cx="6093341" cy="1195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58" y="2351315"/>
            <a:ext cx="6196271" cy="1236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58" y="3788227"/>
            <a:ext cx="6093341" cy="121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685" y="290286"/>
            <a:ext cx="11045372" cy="5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ব্লক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ডায়াগ্রাম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16444562"/>
              </p:ext>
            </p:extLst>
          </p:nvPr>
        </p:nvGraphicFramePr>
        <p:xfrm>
          <a:off x="2743200" y="1567543"/>
          <a:ext cx="6008914" cy="3831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224975" y="834571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ডায়াগ্রামটি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971" y="849090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ডেলিভারি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(Delivery Mode)  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230" y="5580744"/>
            <a:ext cx="10972799" cy="894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প্রাপকের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ডেলিভারি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0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904B7C-F56F-430C-991E-0496EA4C6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D904B7C-F56F-430C-991E-0496EA4C6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03FAFB-6298-41DA-90FD-CC90D2F40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2F03FAFB-6298-41DA-90FD-CC90D2F40B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829139-A8EE-45C8-A69F-FFDE169CD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FB829139-A8EE-45C8-A69F-FFDE169CDC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3D0D04-A7BD-465C-8256-AF43D73D4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AD3D0D04-A7BD-465C-8256-AF43D73D4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4E8C2F-6CF8-448F-A601-D093A8BB1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4E8C2F-6CF8-448F-A601-D093A8BB13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A058D1-DB67-4B20-BD6D-16518134F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8FA058D1-DB67-4B20-BD6D-16518134FB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91DFBD-AE59-4DF7-A903-7214A464C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1591DFBD-AE59-4DF7-A903-7214A464CC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0C9B54-F491-4C40-826E-03806D4E3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190C9B54-F491-4C40-826E-03806D4E3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/>
      <p:bldP spid="4" grpId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685" y="290286"/>
            <a:ext cx="11045372" cy="5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496457" y="3178627"/>
            <a:ext cx="827314" cy="7547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4859" y="2627086"/>
            <a:ext cx="1190172" cy="464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5429" y="1399973"/>
            <a:ext cx="1190172" cy="464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041330" y="1886856"/>
            <a:ext cx="633633" cy="5477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352799" y="2837776"/>
            <a:ext cx="3736001" cy="7336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-827314" y="3178627"/>
            <a:ext cx="304798" cy="351971"/>
          </a:xfrm>
          <a:prstGeom prst="ellipse">
            <a:avLst/>
          </a:prstGeom>
          <a:gradFill flip="none" rotWithShape="1">
            <a:gsLst>
              <a:gs pos="0">
                <a:srgbClr val="6FF127">
                  <a:shade val="30000"/>
                  <a:satMod val="115000"/>
                </a:srgbClr>
              </a:gs>
              <a:gs pos="50000">
                <a:srgbClr val="6FF127">
                  <a:shade val="67500"/>
                  <a:satMod val="115000"/>
                </a:srgbClr>
              </a:gs>
              <a:gs pos="100000">
                <a:srgbClr val="6FF12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4975" y="834571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ইউনিকাস্ট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(Unicast)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ডেলিভারি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2230" y="5340905"/>
            <a:ext cx="10972799" cy="894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ইউনিকাস্ট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প্রাপকই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088800" y="2533926"/>
            <a:ext cx="633633" cy="54774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25" name="Oval 24"/>
          <p:cNvSpPr/>
          <p:nvPr/>
        </p:nvSpPr>
        <p:spPr>
          <a:xfrm>
            <a:off x="7043830" y="3223474"/>
            <a:ext cx="633633" cy="5477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26" name="Oval 25"/>
          <p:cNvSpPr/>
          <p:nvPr/>
        </p:nvSpPr>
        <p:spPr>
          <a:xfrm>
            <a:off x="7058820" y="3928012"/>
            <a:ext cx="633633" cy="5477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6118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11 0.03449 L 0.69556 -0.0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2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96457" y="3178627"/>
            <a:ext cx="827314" cy="7547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3" name="Rectangle 2"/>
          <p:cNvSpPr/>
          <p:nvPr/>
        </p:nvSpPr>
        <p:spPr>
          <a:xfrm>
            <a:off x="2394859" y="2627086"/>
            <a:ext cx="1190172" cy="464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5429" y="1399973"/>
            <a:ext cx="1190172" cy="464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041330" y="1886856"/>
            <a:ext cx="633633" cy="5477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352799" y="2837776"/>
            <a:ext cx="3736001" cy="7336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-827314" y="3178627"/>
            <a:ext cx="304798" cy="351971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88800" y="2543803"/>
            <a:ext cx="633633" cy="54774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7043830" y="3223474"/>
            <a:ext cx="633633" cy="5477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11" name="Oval 10"/>
          <p:cNvSpPr/>
          <p:nvPr/>
        </p:nvSpPr>
        <p:spPr>
          <a:xfrm>
            <a:off x="7058820" y="3928012"/>
            <a:ext cx="633633" cy="54774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8685" y="290286"/>
            <a:ext cx="11045372" cy="5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4975" y="789601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অ্যানিকাস্ট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Anycast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ডেলিভারি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2230" y="4621372"/>
            <a:ext cx="10972799" cy="1989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অ্যানিকাস্ট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প্রাপকদের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টপোলজিক্যালভাবে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নিকটতম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একটিমাত্র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প্রাপকই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নিকটতম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নিষ্ক্রীয়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/>
          <p:cNvCxnSpPr>
            <a:endCxn id="11" idx="2"/>
          </p:cNvCxnSpPr>
          <p:nvPr/>
        </p:nvCxnSpPr>
        <p:spPr>
          <a:xfrm>
            <a:off x="3309257" y="3744686"/>
            <a:ext cx="3749563" cy="45719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67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11 0.03449 L 0.69556 -0.0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2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96457" y="3178627"/>
            <a:ext cx="827314" cy="7547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3" name="Rectangle 2"/>
          <p:cNvSpPr/>
          <p:nvPr/>
        </p:nvSpPr>
        <p:spPr>
          <a:xfrm>
            <a:off x="2394859" y="2627086"/>
            <a:ext cx="1190172" cy="464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5429" y="1399973"/>
            <a:ext cx="1190172" cy="464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041330" y="1886856"/>
            <a:ext cx="633633" cy="54774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309257" y="2837777"/>
            <a:ext cx="3779543" cy="7045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-827314" y="3178627"/>
            <a:ext cx="304798" cy="3519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88800" y="2543803"/>
            <a:ext cx="633633" cy="5477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7043830" y="3223474"/>
            <a:ext cx="633633" cy="5477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7058820" y="3928012"/>
            <a:ext cx="633633" cy="54774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8685" y="290286"/>
            <a:ext cx="11045372" cy="5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4975" y="789601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(Broadcast)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ডেলিভারি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2230" y="4726302"/>
            <a:ext cx="10972799" cy="1089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অধিনস্থ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-ই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টিভি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সম্প্রচার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79277" y="3753005"/>
            <a:ext cx="3779543" cy="448877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-840164" y="3587750"/>
            <a:ext cx="304798" cy="35197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309257" y="3542314"/>
            <a:ext cx="3734573" cy="1152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-840164" y="4025896"/>
            <a:ext cx="304798" cy="35197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309257" y="2283920"/>
            <a:ext cx="3732073" cy="115186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-840164" y="2683328"/>
            <a:ext cx="304798" cy="351971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1234057" y="5931588"/>
            <a:ext cx="12471816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(Broadcast)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ডেলিভারি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One to all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37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75 0.03565 L 0.69556 -0.0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3" y="-5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86 -0.01551 L 0.68958 -0.034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86" y="-9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39 -0.06204 L 0.69097 -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2" y="310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97 0.08704 L 0.68861 -0.084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75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833 L -2.06875 -0.01296 " pathEditMode="relative" rAng="0" ptsTypes="AA">
                                      <p:cBhvr>
                                        <p:cTn id="31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44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5" grpId="0" animBg="1"/>
      <p:bldP spid="18" grpId="0" animBg="1"/>
      <p:bldP spid="27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496457" y="3178627"/>
            <a:ext cx="827314" cy="7547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94859" y="2627086"/>
            <a:ext cx="1190172" cy="464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85429" y="1399973"/>
            <a:ext cx="1190172" cy="464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41330" y="1886856"/>
            <a:ext cx="633633" cy="54774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-827314" y="3178627"/>
            <a:ext cx="304798" cy="3519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88800" y="2543803"/>
            <a:ext cx="633633" cy="5477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23" name="Oval 22"/>
          <p:cNvSpPr/>
          <p:nvPr/>
        </p:nvSpPr>
        <p:spPr>
          <a:xfrm>
            <a:off x="7043830" y="3223474"/>
            <a:ext cx="633633" cy="5477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24" name="Oval 23"/>
          <p:cNvSpPr/>
          <p:nvPr/>
        </p:nvSpPr>
        <p:spPr>
          <a:xfrm>
            <a:off x="7058820" y="3928012"/>
            <a:ext cx="633633" cy="54774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8685" y="290286"/>
            <a:ext cx="11045372" cy="5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4975" y="789601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মাল্টিকাস্ট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(Multicast)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ডেলিভারি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2230" y="4523099"/>
            <a:ext cx="10972799" cy="2109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মাল্টিকাস্ট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মাল্টিকাস্ট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অধীনস্থ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-ই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279277" y="3753005"/>
            <a:ext cx="3779543" cy="448877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-840164" y="3587750"/>
            <a:ext cx="304798" cy="35197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3309257" y="3542314"/>
            <a:ext cx="3734573" cy="1152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-840164" y="4025896"/>
            <a:ext cx="304798" cy="35197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3309257" y="2283920"/>
            <a:ext cx="3732073" cy="115186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-840164" y="2683328"/>
            <a:ext cx="304798" cy="351971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2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86 -0.01551 L 0.68958 -0.034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86" y="-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14 -0.06389 L 0.69097 -1.4814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42" y="31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97 0.08704 L 0.68861 -0.084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75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 animBg="1"/>
      <p:bldP spid="31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0914" y="2837776"/>
            <a:ext cx="362857" cy="4891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3" name="Oval 2"/>
          <p:cNvSpPr/>
          <p:nvPr/>
        </p:nvSpPr>
        <p:spPr>
          <a:xfrm>
            <a:off x="2002972" y="2055077"/>
            <a:ext cx="507997" cy="57855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>
            <a:stCxn id="2" idx="6"/>
          </p:cNvCxnSpPr>
          <p:nvPr/>
        </p:nvCxnSpPr>
        <p:spPr>
          <a:xfrm flipV="1">
            <a:off x="783771" y="2906125"/>
            <a:ext cx="1308187" cy="1762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-640798" y="3177722"/>
            <a:ext cx="304798" cy="351971"/>
          </a:xfrm>
          <a:prstGeom prst="ellipse">
            <a:avLst/>
          </a:prstGeom>
          <a:gradFill flip="none" rotWithShape="1">
            <a:gsLst>
              <a:gs pos="0">
                <a:srgbClr val="6FF127">
                  <a:shade val="30000"/>
                  <a:satMod val="115000"/>
                </a:srgbClr>
              </a:gs>
              <a:gs pos="50000">
                <a:srgbClr val="6FF127">
                  <a:shade val="67500"/>
                  <a:satMod val="115000"/>
                </a:srgbClr>
              </a:gs>
              <a:gs pos="100000">
                <a:srgbClr val="6FF12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02972" y="2656114"/>
            <a:ext cx="507997" cy="48361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2002972" y="3178627"/>
            <a:ext cx="478970" cy="4826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8" name="Oval 7"/>
          <p:cNvSpPr/>
          <p:nvPr/>
        </p:nvSpPr>
        <p:spPr>
          <a:xfrm>
            <a:off x="2017486" y="3704774"/>
            <a:ext cx="478969" cy="4952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11" name="Oval 10"/>
          <p:cNvSpPr/>
          <p:nvPr/>
        </p:nvSpPr>
        <p:spPr>
          <a:xfrm>
            <a:off x="2888343" y="3008084"/>
            <a:ext cx="338704" cy="4027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4878701" y="1828803"/>
            <a:ext cx="477070" cy="4606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253103" y="2633628"/>
            <a:ext cx="1690974" cy="5060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-645884" y="2613194"/>
            <a:ext cx="304798" cy="351971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11660" y="2378076"/>
            <a:ext cx="473137" cy="459699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4905829" y="2902497"/>
            <a:ext cx="454818" cy="52650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17" name="Oval 16"/>
          <p:cNvSpPr/>
          <p:nvPr/>
        </p:nvSpPr>
        <p:spPr>
          <a:xfrm>
            <a:off x="4905829" y="3515179"/>
            <a:ext cx="478969" cy="52686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159771" y="3361960"/>
            <a:ext cx="1813335" cy="27577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081486" y="2902496"/>
            <a:ext cx="537028" cy="4648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28" name="Oval 27"/>
          <p:cNvSpPr/>
          <p:nvPr/>
        </p:nvSpPr>
        <p:spPr>
          <a:xfrm>
            <a:off x="7709228" y="1931356"/>
            <a:ext cx="486524" cy="419964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Arrow Connector 28"/>
          <p:cNvCxnSpPr>
            <a:endCxn id="31" idx="2"/>
          </p:cNvCxnSpPr>
          <p:nvPr/>
        </p:nvCxnSpPr>
        <p:spPr>
          <a:xfrm flipV="1">
            <a:off x="6571254" y="2638630"/>
            <a:ext cx="1141662" cy="3379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-537028" y="4368797"/>
            <a:ext cx="304798" cy="3519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712916" y="2403425"/>
            <a:ext cx="429599" cy="4704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32" name="Oval 31"/>
          <p:cNvSpPr/>
          <p:nvPr/>
        </p:nvSpPr>
        <p:spPr>
          <a:xfrm>
            <a:off x="7769546" y="2931885"/>
            <a:ext cx="431026" cy="48361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33" name="Oval 32"/>
          <p:cNvSpPr/>
          <p:nvPr/>
        </p:nvSpPr>
        <p:spPr>
          <a:xfrm>
            <a:off x="7784536" y="3529693"/>
            <a:ext cx="416036" cy="47185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559032" y="3309030"/>
            <a:ext cx="1203378" cy="34501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-549878" y="4777920"/>
            <a:ext cx="304798" cy="35197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27" idx="6"/>
            <a:endCxn id="32" idx="2"/>
          </p:cNvCxnSpPr>
          <p:nvPr/>
        </p:nvCxnSpPr>
        <p:spPr>
          <a:xfrm>
            <a:off x="6618514" y="3134904"/>
            <a:ext cx="1151032" cy="38787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-549878" y="5216066"/>
            <a:ext cx="304798" cy="35197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6469650" y="2184880"/>
            <a:ext cx="1239578" cy="72784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-549878" y="3873498"/>
            <a:ext cx="304798" cy="351971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629575" y="2890023"/>
            <a:ext cx="522514" cy="4610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79" name="Oval 78"/>
          <p:cNvSpPr/>
          <p:nvPr/>
        </p:nvSpPr>
        <p:spPr>
          <a:xfrm>
            <a:off x="10000345" y="2061027"/>
            <a:ext cx="522514" cy="484149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10072322" y="2685143"/>
            <a:ext cx="450538" cy="47390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81" name="Oval 80"/>
          <p:cNvSpPr/>
          <p:nvPr/>
        </p:nvSpPr>
        <p:spPr>
          <a:xfrm>
            <a:off x="10034368" y="3296555"/>
            <a:ext cx="488491" cy="52478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82" name="Oval 81"/>
          <p:cNvSpPr/>
          <p:nvPr/>
        </p:nvSpPr>
        <p:spPr>
          <a:xfrm>
            <a:off x="10017001" y="3994170"/>
            <a:ext cx="561180" cy="48432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8988803" y="3370421"/>
            <a:ext cx="1028198" cy="76431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-549878" y="5654212"/>
            <a:ext cx="304798" cy="35197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/>
          <p:cNvCxnSpPr>
            <a:endCxn id="81" idx="2"/>
          </p:cNvCxnSpPr>
          <p:nvPr/>
        </p:nvCxnSpPr>
        <p:spPr>
          <a:xfrm>
            <a:off x="9142572" y="3235858"/>
            <a:ext cx="891796" cy="32309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-557133" y="6162219"/>
            <a:ext cx="304798" cy="35197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9123061" y="2474274"/>
            <a:ext cx="924776" cy="51047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-840164" y="4845956"/>
            <a:ext cx="304798" cy="351971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228600" y="342306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ডেলিভারি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(Delivery Mode)  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601" y="4683293"/>
            <a:ext cx="2061028" cy="477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ইউনিকাস্ট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37047" y="4652425"/>
            <a:ext cx="2010228" cy="477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অ্যানিকাস্ট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02380" y="4683294"/>
            <a:ext cx="1393372" cy="477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180254" y="4777920"/>
            <a:ext cx="1708228" cy="477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মাল্টিকাস্ট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8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64 -0.03542 L 0.22736 -0.06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6" y="-1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86 0.05857 L 0.48541 -0.019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8" y="-39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375 -0.2118 L 0.71833 -0.275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2" y="-31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91 -0.25903 L 0.72791 -0.2650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3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833 -0.30949 L 0.73625 -0.237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358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444 -0.15833 L 0.71944 -0.280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50" y="-61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291 -0.39236 L 0.9243 -0.325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9" y="33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0848 -0.46273 L 0.92334 -0.3094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6" y="76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653 -0.28565 L 0.95542 -0.390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4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30" grpId="0" animBg="1"/>
      <p:bldP spid="35" grpId="0" animBg="1"/>
      <p:bldP spid="37" grpId="0" animBg="1"/>
      <p:bldP spid="39" grpId="0" animBg="1"/>
      <p:bldP spid="84" grpId="0" animBg="1"/>
      <p:bldP spid="86" grpId="0" animBg="1"/>
      <p:bldP spid="88" grpId="0" animBg="1"/>
      <p:bldP spid="9" grpId="0"/>
      <p:bldP spid="43" grpId="0"/>
      <p:bldP spid="44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7714" y="477416"/>
            <a:ext cx="10969171" cy="66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43" b="7281"/>
          <a:stretch/>
        </p:blipFill>
        <p:spPr>
          <a:xfrm>
            <a:off x="1553029" y="1145073"/>
            <a:ext cx="8403771" cy="521218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-624114" y="1698171"/>
            <a:ext cx="232228" cy="2757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-624114" y="2206167"/>
            <a:ext cx="232228" cy="2757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11844055" y="4237354"/>
            <a:ext cx="257709" cy="2830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11844054" y="5659744"/>
            <a:ext cx="257709" cy="2830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-624114" y="5648032"/>
            <a:ext cx="232228" cy="2757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792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375 -0.02639 L 0.8025 -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77 0.22824 L 0.81263 0.2231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86" y="-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444 -0.11551 L -0.81792 -0.110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1" y="2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8 0.00278 L 0.80888 0.002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4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306 0.0007 L -0.82014 0.00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424712"/>
            <a:ext cx="10972800" cy="1150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ডেলিভারি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229" y="290286"/>
            <a:ext cx="10972800" cy="5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                                              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86" y="841830"/>
            <a:ext cx="6937828" cy="45103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70" y="1045028"/>
            <a:ext cx="6658429" cy="410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5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917043" y="290287"/>
            <a:ext cx="3595914" cy="798284"/>
          </a:xfrm>
          <a:prstGeom prst="cloudCallout">
            <a:avLst>
              <a:gd name="adj1" fmla="val -59123"/>
              <a:gd name="adj2" fmla="val 86591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229" y="1640115"/>
            <a:ext cx="10958285" cy="464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489" y="2140858"/>
            <a:ext cx="10958285" cy="464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ডাইরেকশন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(Direction)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947" y="2634341"/>
            <a:ext cx="10958285" cy="464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ফুল-ডুপ্লেক্স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9489" y="3214908"/>
            <a:ext cx="10958285" cy="464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ইউনিকাস্ট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অ্যানিকাস্ট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ডেলিভারির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715" y="3722904"/>
            <a:ext cx="10994574" cy="464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ডেলিভারি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459" y="4281703"/>
            <a:ext cx="10994574" cy="464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66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26" y="5194218"/>
            <a:ext cx="11103429" cy="1337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স্বপক্ষে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6228" y="884425"/>
            <a:ext cx="2714171" cy="5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t="11514" r="9195" b="8571"/>
          <a:stretch/>
        </p:blipFill>
        <p:spPr>
          <a:xfrm>
            <a:off x="7213599" y="841830"/>
            <a:ext cx="3614057" cy="3365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0" y="984068"/>
            <a:ext cx="4165601" cy="312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58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81380"/>
            <a:ext cx="10871200" cy="5379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" b="98633" l="4102" r="814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3" r="18900" b="3218"/>
          <a:stretch/>
        </p:blipFill>
        <p:spPr>
          <a:xfrm>
            <a:off x="-958809" y="4787474"/>
            <a:ext cx="426085" cy="5342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3200" y="247606"/>
            <a:ext cx="11001828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835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31 -0.04723 L 0.40042 -0.19537 L 0.40417 -0.16366 L 0.55028 -0.31181 L 0.60486 -0.31181 L 0.59209 -0.35417 L 0.56292 -0.35209 L 0.8157 -0.17848 L 0.80167 -0.15301 L 1.01889 -0.00486 L 0.80417 -0.15949 L 0.8182 -0.17848 L 0.60736 -0.32246 L 0.58195 -0.35834 L 0.56292 -0.33496 L 0.59972 -0.30533 L 0.56542 -0.34977 L 0.38764 -0.44074 L 0.40042 -0.47269 L 0.22903 -0.54653 " pathEditMode="relative" ptsTypes="AAAAAAAAAAAAAAAAAA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1967" y="137048"/>
            <a:ext cx="17860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60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13" y="1181739"/>
            <a:ext cx="199571" cy="54803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686" y="2779059"/>
            <a:ext cx="541382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ওয়ারেছ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তামাই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তামাই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বেলকুচি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সিরাজগঞ্জ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০১৭১৭-৫২২৮৭৪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warestamai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5" name="Oval 4"/>
          <p:cNvSpPr/>
          <p:nvPr/>
        </p:nvSpPr>
        <p:spPr>
          <a:xfrm>
            <a:off x="1494971" y="352948"/>
            <a:ext cx="2685143" cy="244830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 t="4459" r="2431" b="11835"/>
          <a:stretch/>
        </p:blipFill>
        <p:spPr>
          <a:xfrm>
            <a:off x="7474857" y="352948"/>
            <a:ext cx="2873829" cy="39188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91532" y="4491620"/>
            <a:ext cx="4724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২.১.5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০৩ /10/২০২০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02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43" b="18214"/>
          <a:stretch/>
        </p:blipFill>
        <p:spPr>
          <a:xfrm>
            <a:off x="288016" y="899886"/>
            <a:ext cx="3164112" cy="2801259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3817257" y="2881084"/>
            <a:ext cx="3831772" cy="3715659"/>
          </a:xfrm>
          <a:prstGeom prst="cloudCallout">
            <a:avLst>
              <a:gd name="adj1" fmla="val -95990"/>
              <a:gd name="adj2" fmla="val -185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927" y="319314"/>
            <a:ext cx="11205029" cy="580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পাঠঃ</a:t>
            </a:r>
            <a:r>
              <a:rPr lang="en-US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ডেটা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ট্রান্সমিশন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মোড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(Data Transmission Mode)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16797" y="1654628"/>
            <a:ext cx="3679368" cy="24529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83319" y="1828800"/>
            <a:ext cx="2714171" cy="849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6FF12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rgbClr val="6FF12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6FF12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3600" dirty="0" smtClean="0">
                <a:solidFill>
                  <a:srgbClr val="6FF12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6FF12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 smtClean="0">
                <a:solidFill>
                  <a:srgbClr val="6FF12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rgbClr val="6FF12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1713029" y="2017486"/>
            <a:ext cx="203200" cy="217714"/>
          </a:xfrm>
          <a:prstGeom prst="ellipse">
            <a:avLst/>
          </a:prstGeom>
          <a:solidFill>
            <a:srgbClr val="6FF1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713029" y="2340428"/>
            <a:ext cx="203200" cy="217714"/>
          </a:xfrm>
          <a:prstGeom prst="ellipse">
            <a:avLst/>
          </a:prstGeom>
          <a:solidFill>
            <a:srgbClr val="6FF1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727544" y="2663370"/>
            <a:ext cx="203200" cy="217714"/>
          </a:xfrm>
          <a:prstGeom prst="ellipse">
            <a:avLst/>
          </a:prstGeom>
          <a:solidFill>
            <a:srgbClr val="6FF1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Callout 5"/>
          <p:cNvSpPr/>
          <p:nvPr/>
        </p:nvSpPr>
        <p:spPr>
          <a:xfrm>
            <a:off x="7837713" y="4107541"/>
            <a:ext cx="3294746" cy="2336799"/>
          </a:xfrm>
          <a:prstGeom prst="upArrowCallout">
            <a:avLst>
              <a:gd name="adj1" fmla="val 8421"/>
              <a:gd name="adj2" fmla="val 11609"/>
              <a:gd name="adj3" fmla="val 25000"/>
              <a:gd name="adj4" fmla="val 64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/>
              <a:t>s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91" l="9489" r="894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3" y="3846290"/>
            <a:ext cx="1245505" cy="2000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49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31" t="-774" r="25619"/>
          <a:stretch/>
        </p:blipFill>
        <p:spPr>
          <a:xfrm>
            <a:off x="1702931" y="4281717"/>
            <a:ext cx="1698176" cy="193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6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03 0.12894 L -0.17125 0.12662 L -0.22069 -0.00231 " pathEditMode="relative" rAng="0" ptsTypes="AAA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3" y="-657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58 0.07593 L -0.18305 0.07593 L -0.32014 -0.04467 " pathEditMode="relative" rAng="0" ptsTypes="AAA">
                                      <p:cBhvr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8" y="-604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25 0.02916 L -0.16847 0.03541 L -0.30542 0.11805 " pathEditMode="relative" rAng="0" ptsTypes="AAA">
                                      <p:cBhvr>
                                        <p:cTn id="2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8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/>
      <p:bldP spid="2" grpId="0" animBg="1"/>
      <p:bldP spid="15" grpId="0" animBg="1"/>
      <p:bldP spid="16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4165603" y="304801"/>
            <a:ext cx="3193143" cy="1045027"/>
          </a:xfrm>
          <a:prstGeom prst="wedgeEllipseCallout">
            <a:avLst>
              <a:gd name="adj1" fmla="val -40675"/>
              <a:gd name="adj2" fmla="val 83333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514" y="2162629"/>
            <a:ext cx="104067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মোডের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বিতরণ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ডেলিভারি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4105623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7813" l="15000" r="70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31" r="38261"/>
          <a:stretch/>
        </p:blipFill>
        <p:spPr>
          <a:xfrm>
            <a:off x="350508" y="1486152"/>
            <a:ext cx="3313334" cy="410692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-653142" y="2636520"/>
            <a:ext cx="203200" cy="217714"/>
          </a:xfrm>
          <a:prstGeom prst="ellipse">
            <a:avLst/>
          </a:prstGeom>
          <a:solidFill>
            <a:srgbClr val="6FF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-645886" y="2948574"/>
            <a:ext cx="203200" cy="21771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-645882" y="2309946"/>
            <a:ext cx="203200" cy="21771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90000" l="9644" r="974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28" b="24836"/>
          <a:stretch/>
        </p:blipFill>
        <p:spPr>
          <a:xfrm>
            <a:off x="7675549" y="1486152"/>
            <a:ext cx="3529480" cy="400097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2229" y="290286"/>
            <a:ext cx="10972800" cy="5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চিত্রেটিতে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3522" y="5487125"/>
            <a:ext cx="2496457" cy="449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53326" y="5428143"/>
            <a:ext cx="1973925" cy="567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গন্তব্য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83" b="8996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74" t="15698" r="29461" b="11824"/>
          <a:stretch/>
        </p:blipFill>
        <p:spPr>
          <a:xfrm>
            <a:off x="5152573" y="2182220"/>
            <a:ext cx="1494971" cy="250695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32230" y="783770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গন্তব্যে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67160" y="5937068"/>
            <a:ext cx="14371320" cy="566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8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806 0.20324 L 0.55764 -0.00695 L 0.84 0.12106 L 0.84 0.12129 " pathEditMode="relative" rAng="0" ptsTypes="AA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7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97 0.16945 L 0.5675 -0.04629 L 0.85319 0.09329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61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458 0.12176 L 0.56111 -0.10902 L 0.85195 0.04329 " pathEditMode="relative" rAng="0" ptsTypes="AAA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1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5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25 -0.00162 L -2.25709 0.00533 " pathEditMode="relative" rAng="0" ptsTypes="AA">
                                      <p:cBhvr>
                                        <p:cTn id="39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23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20" grpId="0"/>
      <p:bldP spid="23" grpId="0"/>
      <p:bldP spid="2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" b="98633" l="4102" r="814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3" r="18900" b="3218"/>
          <a:stretch/>
        </p:blipFill>
        <p:spPr>
          <a:xfrm>
            <a:off x="-726581" y="3161874"/>
            <a:ext cx="426085" cy="5342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" b="98633" l="4102" r="814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3" r="18900" b="3218"/>
          <a:stretch/>
        </p:blipFill>
        <p:spPr>
          <a:xfrm>
            <a:off x="-673454" y="2476639"/>
            <a:ext cx="426085" cy="5342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" b="98633" l="4102" r="814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3" r="18900" b="3218"/>
          <a:stretch/>
        </p:blipFill>
        <p:spPr>
          <a:xfrm>
            <a:off x="-673453" y="1854107"/>
            <a:ext cx="426085" cy="534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" b="98633" l="4102" r="814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3" r="18900" b="3218"/>
          <a:stretch/>
        </p:blipFill>
        <p:spPr>
          <a:xfrm>
            <a:off x="-673453" y="1281519"/>
            <a:ext cx="426085" cy="534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12" t="20469" r="7977" b="20410"/>
          <a:stretch/>
        </p:blipFill>
        <p:spPr>
          <a:xfrm>
            <a:off x="8823959" y="3429000"/>
            <a:ext cx="1923869" cy="1385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7000" r="95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3" t="9867" r="6164" b="9577"/>
          <a:stretch/>
        </p:blipFill>
        <p:spPr>
          <a:xfrm>
            <a:off x="8665029" y="1288998"/>
            <a:ext cx="2391434" cy="1657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51" r="23769"/>
          <a:stretch/>
        </p:blipFill>
        <p:spPr>
          <a:xfrm>
            <a:off x="465233" y="3587751"/>
            <a:ext cx="738727" cy="122643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2229" y="290286"/>
            <a:ext cx="10972800" cy="5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যন্ত্রগুলো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008" y="1392015"/>
            <a:ext cx="2221786" cy="23150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95" b="87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3870">
            <a:off x="11833593" y="213523"/>
            <a:ext cx="1800782" cy="1256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979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20" y="1047191"/>
            <a:ext cx="2881135" cy="268233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32230" y="783770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গন্তব্যে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229" y="4883331"/>
            <a:ext cx="10972799" cy="1593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গন্তব্যে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গন্তব্যে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ট্রান্সফারের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37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931 0.08032 C -0.52778 0.08032 -0.4857 0.15486 -0.4857 0.24861 C -0.4857 0.3412 -0.52778 0.41782 -0.57931 0.41782 C -0.63042 0.41782 -0.67167 0.3412 -0.67167 0.24861 C -0.67167 0.15486 -0.63042 0.08032 -0.57931 0.08032 Z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92 0.0801 L 0.52292 0.080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7 -0.01065 L 0.8657 -0.01065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9" presetClass="path" presetSubtype="0" repeatCount="indefinite" accel="41000" decel="5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584 -0.03634 L 0.85584 0.21366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17 -0.03889 L 0.11958 0.12222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36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9" y="1045029"/>
            <a:ext cx="6937828" cy="45139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2229" y="290286"/>
            <a:ext cx="10972800" cy="5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৭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229" y="5558971"/>
            <a:ext cx="109728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71" y="1262743"/>
            <a:ext cx="6676571" cy="41075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52687" y="4847772"/>
            <a:ext cx="3338285" cy="406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229" y="290286"/>
            <a:ext cx="10972800" cy="55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ব্লক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ডায়াগ্রামটি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3655101"/>
              </p:ext>
            </p:extLst>
          </p:nvPr>
        </p:nvGraphicFramePr>
        <p:xfrm>
          <a:off x="2569029" y="1513117"/>
          <a:ext cx="6636654" cy="3712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232230" y="783770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229" y="783772"/>
            <a:ext cx="1097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229" y="5588002"/>
            <a:ext cx="10972799" cy="1005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5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43709F-831C-41BE-BE0A-405EB1D9E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9E43709F-831C-41BE-BE0A-405EB1D9EF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9E43709F-831C-41BE-BE0A-405EB1D9E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9E43709F-831C-41BE-BE0A-405EB1D9E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602E70-D86C-495D-9A9E-B992E7171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AA602E70-D86C-495D-9A9E-B992E7171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AA602E70-D86C-495D-9A9E-B992E7171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AA602E70-D86C-495D-9A9E-B992E7171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828FD0-0121-4CE2-ADE8-3D267F057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05828FD0-0121-4CE2-ADE8-3D267F057B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05828FD0-0121-4CE2-ADE8-3D267F057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05828FD0-0121-4CE2-ADE8-3D267F057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EBA7BD-F685-4C46-883B-334C9A593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3BEBA7BD-F685-4C46-883B-334C9A5931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3BEBA7BD-F685-4C46-883B-334C9A593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3BEBA7BD-F685-4C46-883B-334C9A593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09FB1F-778D-44C6-B9B7-29A3D0459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DD09FB1F-778D-44C6-B9B7-29A3D0459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DD09FB1F-778D-44C6-B9B7-29A3D0459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DD09FB1F-778D-44C6-B9B7-29A3D0459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EE5267-CF18-4ED3-B25F-5DD156450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C7EE5267-CF18-4ED3-B25F-5DD1564509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C7EE5267-CF18-4ED3-B25F-5DD156450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C7EE5267-CF18-4ED3-B25F-5DD156450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  <p:bldP spid="5" grpId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1996</TotalTime>
  <Words>1559</Words>
  <Application>Microsoft Office PowerPoint</Application>
  <PresentationFormat>Custom</PresentationFormat>
  <Paragraphs>191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320</cp:revision>
  <dcterms:created xsi:type="dcterms:W3CDTF">2020-09-04T16:46:11Z</dcterms:created>
  <dcterms:modified xsi:type="dcterms:W3CDTF">2020-10-05T01:23:28Z</dcterms:modified>
</cp:coreProperties>
</file>