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21F8-164F-41F0-A0FA-86B3F9E4DB8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E608-8962-40F9-B631-33DFCF269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23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721F8-164F-41F0-A0FA-86B3F9E4DB8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AE608-8962-40F9-B631-33DFCF269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3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b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</a:rPr>
              <a:t>AvR‡Ki †mk‡b ¯^vMZg</a:t>
            </a:r>
            <a:endParaRPr lang="en-US" sz="8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hialkhanMJ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99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botiMJ" pitchFamily="2" charset="0"/>
              </a:rPr>
              <a:t>gyj¨vqb........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15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botiMJ" pitchFamily="2" charset="0"/>
              </a:rPr>
              <a:t>cieZx© †mk‡b Avgiv wkLe..........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14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30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8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</a:rPr>
              <a:t>cvV cwiwPwZ</a:t>
            </a:r>
            <a:endParaRPr lang="en-US" sz="8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hialkhanMJ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33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</a:rPr>
              <a:t>U¨vc `¦viv wfZ‡i c¨uvP KZ©b c×wZ|</a:t>
            </a:r>
            <a:r>
              <a:rPr lang="en-US" sz="48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</a:rPr>
              <a:t/>
            </a:r>
            <a:br>
              <a:rPr lang="en-US" sz="48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</a:rPr>
            </a:br>
            <a:r>
              <a:rPr lang="en-SG" sz="2400" b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ta  Semi-square" panose="02000000000000080000" pitchFamily="2" charset="0"/>
              </a:rPr>
              <a:t>CUTTING THREADS INNER PERIPHRERAL WITH DIE.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nita  Semi-square" panose="02000000000000080000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00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</a:rPr>
              <a:t>wkLbdjt</a:t>
            </a:r>
            <a:r>
              <a:rPr lang="en-US" sz="48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</a:rPr>
              <a:t> 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72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botiMJ" pitchFamily="2" charset="0"/>
              </a:rPr>
              <a:t>nmÍ PvwjZ U¨v‡ci mvBRt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13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91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72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35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botiMJ" pitchFamily="2" charset="0"/>
              </a:rPr>
              <a:t>GB †mk‡b Avgiv wK wK wkLjvg.......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botiMJ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31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Widescreen</PresentationFormat>
  <Paragraphs>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Anita  Semi-square</vt:lpstr>
      <vt:lpstr>ArhialkhanMJ</vt:lpstr>
      <vt:lpstr>Arial</vt:lpstr>
      <vt:lpstr>Calibri</vt:lpstr>
      <vt:lpstr>Calibri Light</vt:lpstr>
      <vt:lpstr>IrabotiMJ</vt:lpstr>
      <vt:lpstr>Office Theme</vt:lpstr>
      <vt:lpstr>AvR‡Ki †mk‡b ¯^vMZg</vt:lpstr>
      <vt:lpstr>cvV cwiwPwZ</vt:lpstr>
      <vt:lpstr>U¨vc `¦viv wfZ‡i c¨uvP KZ©b c×wZ| CUTTING THREADS INNER PERIPHRERAL WITH DIE.</vt:lpstr>
      <vt:lpstr>wkLbdjt </vt:lpstr>
      <vt:lpstr>nmÍ PvwjZ U¨v‡ci mvBRt</vt:lpstr>
      <vt:lpstr>PowerPoint Presentation</vt:lpstr>
      <vt:lpstr>PowerPoint Presentation</vt:lpstr>
      <vt:lpstr>PowerPoint Presentation</vt:lpstr>
      <vt:lpstr>GB †mk‡b Avgiv wK wK wkLjvg.......</vt:lpstr>
      <vt:lpstr>gyj¨vqb........</vt:lpstr>
      <vt:lpstr>cieZx© †mk‡b Avgiv wkLe..........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AvR‡Ki †mk‡b ¯^vMZg</dc:title>
  <dc:creator>HP</dc:creator>
  <cp:lastModifiedBy>HP</cp:lastModifiedBy>
  <cp:revision>1</cp:revision>
  <dcterms:created xsi:type="dcterms:W3CDTF">2020-10-06T13:59:34Z</dcterms:created>
  <dcterms:modified xsi:type="dcterms:W3CDTF">2020-10-06T13:59:34Z</dcterms:modified>
</cp:coreProperties>
</file>