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D2CA8BB-4BD0-4791-8465-2406C000689C}">
          <p14:sldIdLst>
            <p14:sldId id="256"/>
            <p14:sldId id="257"/>
            <p14:sldId id="258"/>
          </p14:sldIdLst>
        </p14:section>
        <p14:section name="Untitled Section" id="{57ECDBD5-8323-4DF7-84E6-AA12F82605BB}">
          <p14:sldIdLst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E1509-6E77-4F01-8924-807709A48B4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41E1C-018E-4D22-AB6E-69B365F5D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15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না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41E1C-018E-4D22-AB6E-69B365F5D3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72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22DE-AD0C-474F-B0D5-F02F62A82D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E5AE-C94B-465C-97F7-57875E16D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00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22DE-AD0C-474F-B0D5-F02F62A82D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E5AE-C94B-465C-97F7-57875E16D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30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22DE-AD0C-474F-B0D5-F02F62A82D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E5AE-C94B-465C-97F7-57875E16D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18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22DE-AD0C-474F-B0D5-F02F62A82D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E5AE-C94B-465C-97F7-57875E16D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9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22DE-AD0C-474F-B0D5-F02F62A82D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E5AE-C94B-465C-97F7-57875E16D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8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22DE-AD0C-474F-B0D5-F02F62A82D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E5AE-C94B-465C-97F7-57875E16D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55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22DE-AD0C-474F-B0D5-F02F62A82D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E5AE-C94B-465C-97F7-57875E16D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2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22DE-AD0C-474F-B0D5-F02F62A82D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E5AE-C94B-465C-97F7-57875E16D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62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22DE-AD0C-474F-B0D5-F02F62A82D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E5AE-C94B-465C-97F7-57875E16D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2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22DE-AD0C-474F-B0D5-F02F62A82D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E5AE-C94B-465C-97F7-57875E16D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20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22DE-AD0C-474F-B0D5-F02F62A82D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E5AE-C94B-465C-97F7-57875E16D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65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22DE-AD0C-474F-B0D5-F02F62A82D3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AE5AE-C94B-465C-97F7-57875E16D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8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m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tmp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m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763000" cy="3962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3850" y="3581400"/>
            <a:ext cx="74676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59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55301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বুজ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4343400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আষা</a:t>
            </a:r>
            <a:r>
              <a:rPr lang="bn-IN" sz="44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ঢ়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101915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লুদ 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3200399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ঝ</a:t>
            </a:r>
            <a:r>
              <a:rPr lang="bn-IN" sz="44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ড়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1480" y="5633271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রা 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986135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81400" y="2129478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হ 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68430" y="4343400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ঢ়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4111" y="5633271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য় 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68430" y="3238355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ড়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986134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/>
              <a:t>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66824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1" y="275896"/>
            <a:ext cx="8762999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চলো বর্ণ লেখার গতি দেখে নেই।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100" y="1676400"/>
            <a:ext cx="37338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3900" dirty="0" smtClean="0">
                <a:latin typeface="NikoshBAN" pitchFamily="2" charset="0"/>
                <a:cs typeface="NikoshBAN" pitchFamily="2" charset="0"/>
              </a:rPr>
              <a:t> স  </a:t>
            </a:r>
            <a:endParaRPr lang="en-US" sz="239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97319" y="2590800"/>
            <a:ext cx="8347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265251" y="3038114"/>
            <a:ext cx="0" cy="87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563170" y="3032043"/>
            <a:ext cx="402216" cy="1746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209801"/>
            <a:ext cx="2971800" cy="2154555"/>
          </a:xfrm>
          <a:prstGeom prst="rect">
            <a:avLst/>
          </a:prstGeom>
        </p:spPr>
      </p:pic>
      <p:pic>
        <p:nvPicPr>
          <p:cNvPr id="31" name="Picture 3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98" y="4350766"/>
            <a:ext cx="3184176" cy="2046970"/>
          </a:xfrm>
          <a:prstGeom prst="rect">
            <a:avLst/>
          </a:prstGeom>
        </p:spPr>
      </p:pic>
      <p:pic>
        <p:nvPicPr>
          <p:cNvPr id="32" name="Picture 3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343" y="4262732"/>
            <a:ext cx="2321113" cy="2223038"/>
          </a:xfrm>
          <a:prstGeom prst="rect">
            <a:avLst/>
          </a:prstGeom>
        </p:spPr>
      </p:pic>
      <p:pic>
        <p:nvPicPr>
          <p:cNvPr id="33" name="Picture 3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089" y="4572000"/>
            <a:ext cx="1754311" cy="12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8627E-6 L 0.09167 -0.01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-0.04438 L 2.77556E-17 -3.71706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2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957 L 1.38889E-6 4.88211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47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31" y="175675"/>
            <a:ext cx="8721969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9600" dirty="0"/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2031" y="2057400"/>
            <a:ext cx="8721969" cy="13234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দেখে বর্ণ </a:t>
            </a:r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মিলাও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43" y="3763259"/>
            <a:ext cx="1114581" cy="90500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062465"/>
            <a:ext cx="1028844" cy="714475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877575"/>
            <a:ext cx="971686" cy="7906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32037" y="4668260"/>
            <a:ext cx="1937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বুজ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38463" y="4828708"/>
            <a:ext cx="111458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হলুদ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78538" y="4740103"/>
            <a:ext cx="111458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আষাঢ়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007283"/>
            <a:ext cx="1937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19400" y="6424534"/>
            <a:ext cx="111458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হ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7247" y="6289874"/>
            <a:ext cx="111458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18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5799"/>
            <a:ext cx="6475888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99" y="2165058"/>
            <a:ext cx="708437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বলতো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=দিয়ে কী হয় 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99" y="3505200"/>
            <a:ext cx="754157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বলতো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=দিয়ে কী হয়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425226"/>
            <a:ext cx="708437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বলতো ঢ়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=দিয়ে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কী হয়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62475" y="2303557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সবুজ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3674477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হলুদ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474776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আষাঢ়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8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28600"/>
            <a:ext cx="5703277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1828800"/>
            <a:ext cx="6542640" cy="132343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বাড়ি থেকে তোমরা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 পর্যন্ত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75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7150"/>
            <a:ext cx="8915400" cy="623514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9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9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9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60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65471"/>
            <a:ext cx="815340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/>
              <a:t>শিক্ষক পরিচিতি</a:t>
            </a:r>
            <a:endParaRPr lang="en-US" sz="6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439744"/>
              </p:ext>
            </p:extLst>
          </p:nvPr>
        </p:nvGraphicFramePr>
        <p:xfrm>
          <a:off x="685800" y="2438400"/>
          <a:ext cx="84582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8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267200">
                <a:tc>
                  <a:txBody>
                    <a:bodyPr/>
                    <a:lstStyle/>
                    <a:p>
                      <a:r>
                        <a:rPr lang="bn-BD" sz="5400" dirty="0" smtClean="0">
                          <a:latin typeface="NikoshBAN" pitchFamily="2" charset="0"/>
                          <a:cs typeface="NikoshBAN" pitchFamily="2" charset="0"/>
                        </a:rPr>
                        <a:t>নাম: মো:মানসুর </a:t>
                      </a:r>
                      <a:r>
                        <a:rPr lang="bn-BD" sz="5400" baseline="0" dirty="0" smtClean="0">
                          <a:latin typeface="NikoshBAN" pitchFamily="2" charset="0"/>
                          <a:cs typeface="NikoshBAN" pitchFamily="2" charset="0"/>
                        </a:rPr>
                        <a:t> হোসাইন</a:t>
                      </a:r>
                    </a:p>
                    <a:p>
                      <a:r>
                        <a:rPr lang="bn-BD" sz="5400" baseline="0" dirty="0" smtClean="0">
                          <a:latin typeface="NikoshBAN" pitchFamily="2" charset="0"/>
                          <a:cs typeface="NikoshBAN" pitchFamily="2" charset="0"/>
                        </a:rPr>
                        <a:t>পদবি: সহকারি শিক্ষক</a:t>
                      </a:r>
                    </a:p>
                    <a:p>
                      <a:r>
                        <a:rPr lang="bn-BD" sz="5400" baseline="0" dirty="0" smtClean="0">
                          <a:latin typeface="NikoshBAN" pitchFamily="2" charset="0"/>
                          <a:cs typeface="NikoshBAN" pitchFamily="2" charset="0"/>
                        </a:rPr>
                        <a:t>বিদ্যালয়ের নাম:   নোয়াপাড়া  স.প্রা.বি  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কালিগঞ্জ,গাজীপুর।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302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"/>
            <a:ext cx="7239000" cy="15696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2362200"/>
            <a:ext cx="8686800" cy="3170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শ্রেনীঃ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 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       বাংলা     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পাঠঃ          শুনিওবলি   (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 হ ড় ঢ় য়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  হ ড় ঢ় য়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সময়ঃ         ৩০মিনিট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</a:p>
        </p:txBody>
      </p:sp>
    </p:spTree>
    <p:extLst>
      <p:ext uri="{BB962C8B-B14F-4D97-AF65-F5344CB8AC3E}">
        <p14:creationId xmlns:p14="http://schemas.microsoft.com/office/powerpoint/2010/main" val="263728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753" y="2766682"/>
            <a:ext cx="8568447" cy="2862322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ক্যে  ওশব্দে ব্যব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হ্নত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ধবনি মনযোগ সহকারে শুনবে ও মনে রাখবে 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42691"/>
            <a:ext cx="7623064" cy="1569660"/>
          </a:xfrm>
          <a:prstGeom prst="rect">
            <a:avLst/>
          </a:prstGeom>
          <a:solidFill>
            <a:schemeClr val="tx2">
              <a:lumMod val="75000"/>
            </a:schemeClr>
          </a:solidFill>
          <a:ln w="762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6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IN" dirty="0"/>
              <a:t>শিখন ফল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381000" y="1612351"/>
            <a:ext cx="2512256" cy="1085839"/>
          </a:xfrm>
          <a:prstGeom prst="rightArrow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3124239" y="1774860"/>
            <a:ext cx="2676485" cy="923330"/>
          </a:xfrm>
          <a:prstGeom prst="rect">
            <a:avLst/>
          </a:prstGeom>
          <a:ln w="762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১.১</a:t>
            </a:r>
          </a:p>
        </p:txBody>
      </p:sp>
    </p:spTree>
    <p:extLst>
      <p:ext uri="{BB962C8B-B14F-4D97-AF65-F5344CB8AC3E}">
        <p14:creationId xmlns:p14="http://schemas.microsoft.com/office/powerpoint/2010/main" val="243245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7662" y="71735"/>
            <a:ext cx="600383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কিছু ছবি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5300" y="5105400"/>
            <a:ext cx="4953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কি কি দেখেছ।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90" y="1600200"/>
            <a:ext cx="1114581" cy="90500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00200"/>
            <a:ext cx="1028844" cy="714475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1" y="3200400"/>
            <a:ext cx="1409897" cy="86689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739" y="1523990"/>
            <a:ext cx="971686" cy="790685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343298"/>
            <a:ext cx="1257475" cy="7049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7662" y="2667000"/>
            <a:ext cx="111458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সবুজ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28931" y="2494537"/>
            <a:ext cx="111458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হলুদ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72094" y="2627887"/>
            <a:ext cx="111458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আষাঢ়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5709" y="4343400"/>
            <a:ext cx="111458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ঝড়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48046" y="4343400"/>
            <a:ext cx="111458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পায়রা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69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/>
      <p:bldP spid="10" grpId="0"/>
      <p:bldP spid="11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550" y="180599"/>
            <a:ext cx="9144000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9600" dirty="0"/>
              <a:t> ঘোষণা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29183" y="3124200"/>
            <a:ext cx="9278912" cy="21236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পাঠ;(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 হ ড় ঢ় য়,শুনি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ও বলি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50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175" y="573761"/>
            <a:ext cx="3343450" cy="212365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8175" y="3134497"/>
            <a:ext cx="3925226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বইয়ের 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৩৫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956" y="22698"/>
            <a:ext cx="5363323" cy="273405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624" y="2697419"/>
            <a:ext cx="5382376" cy="236253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376" y="4975544"/>
            <a:ext cx="5420481" cy="216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8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1" y="457200"/>
            <a:ext cx="6962774" cy="14465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1" y="2336631"/>
            <a:ext cx="6962774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শোন 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419475"/>
            <a:ext cx="6962774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 পাতা ,হলদে ছাতা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950" y="4699337"/>
            <a:ext cx="6962774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ঝড় থামে, আষাঢ় নামে 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715000"/>
            <a:ext cx="6962774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পায়রা যায়, ঘরের কোনে  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78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1" y="275896"/>
            <a:ext cx="8762999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ক্ষার্থী</a:t>
            </a:r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র পাঠ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1" y="2255460"/>
            <a:ext cx="8991600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শুনে শুনে বলঃ</a:t>
            </a:r>
          </a:p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সবুজ পাতা ,হলদে ছাতা,</a:t>
            </a:r>
          </a:p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ঝড় থামে আষাঢ় নামে ,</a:t>
            </a:r>
          </a:p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পায়রা যায় ঘরের কোনে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96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225</Words>
  <Application>Microsoft Office PowerPoint</Application>
  <PresentationFormat>On-screen Show (4:3)</PresentationFormat>
  <Paragraphs>71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45</cp:revision>
  <dcterms:created xsi:type="dcterms:W3CDTF">2019-07-02T11:18:20Z</dcterms:created>
  <dcterms:modified xsi:type="dcterms:W3CDTF">2020-10-05T13:23:12Z</dcterms:modified>
</cp:coreProperties>
</file>