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56" r:id="rId6"/>
    <p:sldId id="289" r:id="rId7"/>
    <p:sldId id="290" r:id="rId8"/>
    <p:sldId id="292" r:id="rId9"/>
    <p:sldId id="293" r:id="rId10"/>
    <p:sldId id="269" r:id="rId11"/>
    <p:sldId id="295" r:id="rId12"/>
    <p:sldId id="271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F95FB-2E69-4C5A-8D06-2149F46DC8D1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3B85F9-8477-48BA-9E9F-24268DE66DDD}">
      <dgm:prSet/>
      <dgm:spPr/>
      <dgm:t>
        <a:bodyPr/>
        <a:lstStyle/>
        <a:p>
          <a:r>
            <a:rPr lang="en-US" b="1" dirty="0" err="1"/>
            <a:t>Malvaceae</a:t>
          </a:r>
          <a:r>
            <a:rPr lang="bn-BD" b="1" dirty="0"/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গোত্রের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নাক্তকারী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বৈশিষ্ট্যগুলো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439A8E9B-26EC-4716-A94C-FD4C1C08263E}" type="parTrans" cxnId="{347A7E06-07F2-4E7A-A143-E23F3FD63EA1}">
      <dgm:prSet/>
      <dgm:spPr/>
      <dgm:t>
        <a:bodyPr/>
        <a:lstStyle/>
        <a:p>
          <a:endParaRPr lang="en-US"/>
        </a:p>
      </dgm:t>
    </dgm:pt>
    <dgm:pt modelId="{0897F4F9-BF28-408B-944F-B7E1AA8B4740}" type="sibTrans" cxnId="{347A7E06-07F2-4E7A-A143-E23F3FD63EA1}">
      <dgm:prSet/>
      <dgm:spPr/>
      <dgm:t>
        <a:bodyPr/>
        <a:lstStyle/>
        <a:p>
          <a:endParaRPr lang="en-US"/>
        </a:p>
      </dgm:t>
    </dgm:pt>
    <dgm:pt modelId="{0DC75504-89D7-4495-829F-716D9D4CB196}">
      <dgm:prSet/>
      <dgm:spPr/>
      <dgm:t>
        <a:bodyPr/>
        <a:lstStyle/>
        <a:p>
          <a:r>
            <a:rPr lang="en-US" b="1" dirty="0" err="1"/>
            <a:t>Malvaceae</a:t>
          </a:r>
          <a:r>
            <a:rPr lang="bn-BD" b="1" dirty="0"/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গোত্রের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 অর্থনৈতিক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বর্ননা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dirty="0"/>
        </a:p>
      </dgm:t>
    </dgm:pt>
    <dgm:pt modelId="{102B0172-45BA-4B50-8AB9-39B4DE443798}" type="parTrans" cxnId="{349ECC68-4F10-40A1-8BF7-99EDFFD8B9BE}">
      <dgm:prSet/>
      <dgm:spPr/>
      <dgm:t>
        <a:bodyPr/>
        <a:lstStyle/>
        <a:p>
          <a:endParaRPr lang="en-US"/>
        </a:p>
      </dgm:t>
    </dgm:pt>
    <dgm:pt modelId="{13086640-16DB-413A-BCD3-D4B92BD62D68}" type="sibTrans" cxnId="{349ECC68-4F10-40A1-8BF7-99EDFFD8B9BE}">
      <dgm:prSet/>
      <dgm:spPr/>
      <dgm:t>
        <a:bodyPr/>
        <a:lstStyle/>
        <a:p>
          <a:endParaRPr lang="en-US"/>
        </a:p>
      </dgm:t>
    </dgm:pt>
    <dgm:pt modelId="{ADB49003-0D65-4627-801E-0AC898DDEAFB}">
      <dgm:prSet/>
      <dgm:spPr/>
      <dgm:t>
        <a:bodyPr/>
        <a:lstStyle/>
        <a:p>
          <a:r>
            <a:rPr lang="en-US" b="1" dirty="0" err="1"/>
            <a:t>Malvaceae</a:t>
          </a:r>
          <a:r>
            <a:rPr lang="bn-BD" b="1" dirty="0"/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গোত্রের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পুষ্প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সংকেত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পুষ্প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সম্পর্কে ব্যাখ্যা করতে পারবে;</a:t>
          </a:r>
        </a:p>
      </dgm:t>
    </dgm:pt>
    <dgm:pt modelId="{63A4BE10-A662-40AF-BD57-2930F876E2AE}" type="parTrans" cxnId="{033B638A-2890-4627-BA73-F26634E6A8D7}">
      <dgm:prSet/>
      <dgm:spPr/>
      <dgm:t>
        <a:bodyPr/>
        <a:lstStyle/>
        <a:p>
          <a:endParaRPr lang="en-US"/>
        </a:p>
      </dgm:t>
    </dgm:pt>
    <dgm:pt modelId="{29E508A4-8B67-4C97-8825-48251677B5A9}" type="sibTrans" cxnId="{033B638A-2890-4627-BA73-F26634E6A8D7}">
      <dgm:prSet/>
      <dgm:spPr/>
      <dgm:t>
        <a:bodyPr/>
        <a:lstStyle/>
        <a:p>
          <a:endParaRPr lang="en-US"/>
        </a:p>
      </dgm:t>
    </dgm:pt>
    <dgm:pt modelId="{A4B98A47-EF99-42BB-8E78-7E74C48B985D}" type="pres">
      <dgm:prSet presAssocID="{630F95FB-2E69-4C5A-8D06-2149F46DC8D1}" presName="Name0" presStyleCnt="0">
        <dgm:presLayoutVars>
          <dgm:chMax val="7"/>
          <dgm:chPref val="7"/>
          <dgm:dir/>
        </dgm:presLayoutVars>
      </dgm:prSet>
      <dgm:spPr/>
    </dgm:pt>
    <dgm:pt modelId="{4436BC3E-2D6D-43B1-AEFF-EA9648980029}" type="pres">
      <dgm:prSet presAssocID="{630F95FB-2E69-4C5A-8D06-2149F46DC8D1}" presName="Name1" presStyleCnt="0"/>
      <dgm:spPr/>
    </dgm:pt>
    <dgm:pt modelId="{53577C21-B42E-4DEE-B8A9-0D3B8EDEB3F2}" type="pres">
      <dgm:prSet presAssocID="{630F95FB-2E69-4C5A-8D06-2149F46DC8D1}" presName="cycle" presStyleCnt="0"/>
      <dgm:spPr/>
    </dgm:pt>
    <dgm:pt modelId="{B6DF5785-402E-4A7C-BEA9-AC2BE236E31D}" type="pres">
      <dgm:prSet presAssocID="{630F95FB-2E69-4C5A-8D06-2149F46DC8D1}" presName="srcNode" presStyleLbl="node1" presStyleIdx="0" presStyleCnt="3"/>
      <dgm:spPr/>
    </dgm:pt>
    <dgm:pt modelId="{6B5C6807-EE14-4D2F-8668-70A9DF693C3A}" type="pres">
      <dgm:prSet presAssocID="{630F95FB-2E69-4C5A-8D06-2149F46DC8D1}" presName="conn" presStyleLbl="parChTrans1D2" presStyleIdx="0" presStyleCnt="1"/>
      <dgm:spPr/>
    </dgm:pt>
    <dgm:pt modelId="{08BF88DC-BEEE-457E-9807-7D8B074456C6}" type="pres">
      <dgm:prSet presAssocID="{630F95FB-2E69-4C5A-8D06-2149F46DC8D1}" presName="extraNode" presStyleLbl="node1" presStyleIdx="0" presStyleCnt="3"/>
      <dgm:spPr/>
    </dgm:pt>
    <dgm:pt modelId="{DFCF6D8A-E0BD-4E31-9AFB-4FBA254706B4}" type="pres">
      <dgm:prSet presAssocID="{630F95FB-2E69-4C5A-8D06-2149F46DC8D1}" presName="dstNode" presStyleLbl="node1" presStyleIdx="0" presStyleCnt="3"/>
      <dgm:spPr/>
    </dgm:pt>
    <dgm:pt modelId="{36F609F5-7D42-4ED1-9186-9B5F6E85781B}" type="pres">
      <dgm:prSet presAssocID="{F13B85F9-8477-48BA-9E9F-24268DE66DDD}" presName="text_1" presStyleLbl="node1" presStyleIdx="0" presStyleCnt="3">
        <dgm:presLayoutVars>
          <dgm:bulletEnabled val="1"/>
        </dgm:presLayoutVars>
      </dgm:prSet>
      <dgm:spPr/>
    </dgm:pt>
    <dgm:pt modelId="{B3B40DFD-1B35-4F03-B494-3076C3AF21CD}" type="pres">
      <dgm:prSet presAssocID="{F13B85F9-8477-48BA-9E9F-24268DE66DDD}" presName="accent_1" presStyleCnt="0"/>
      <dgm:spPr/>
    </dgm:pt>
    <dgm:pt modelId="{77B0ECBA-866F-4163-B444-49978BB126EA}" type="pres">
      <dgm:prSet presAssocID="{F13B85F9-8477-48BA-9E9F-24268DE66DDD}" presName="accentRepeatNode" presStyleLbl="solidFgAcc1" presStyleIdx="0" presStyleCnt="3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32FE2886-525A-443F-AAA4-EF9691A0DD68}" type="pres">
      <dgm:prSet presAssocID="{ADB49003-0D65-4627-801E-0AC898DDEAFB}" presName="text_2" presStyleLbl="node1" presStyleIdx="1" presStyleCnt="3">
        <dgm:presLayoutVars>
          <dgm:bulletEnabled val="1"/>
        </dgm:presLayoutVars>
      </dgm:prSet>
      <dgm:spPr/>
    </dgm:pt>
    <dgm:pt modelId="{416A9B4D-B5CE-4BDB-9B2C-64F609631C7E}" type="pres">
      <dgm:prSet presAssocID="{ADB49003-0D65-4627-801E-0AC898DDEAFB}" presName="accent_2" presStyleCnt="0"/>
      <dgm:spPr/>
    </dgm:pt>
    <dgm:pt modelId="{7BC1DF22-06CF-4344-8A14-B2F3279F55CA}" type="pres">
      <dgm:prSet presAssocID="{ADB49003-0D65-4627-801E-0AC898DDEAFB}" presName="accentRepeatNode" presStyleLbl="solidFgAcc1" presStyleIdx="1" presStyleCnt="3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  <dgm:pt modelId="{4E69F7CF-BA29-498F-B86E-05DC5F7BDDF6}" type="pres">
      <dgm:prSet presAssocID="{0DC75504-89D7-4495-829F-716D9D4CB196}" presName="text_3" presStyleLbl="node1" presStyleIdx="2" presStyleCnt="3">
        <dgm:presLayoutVars>
          <dgm:bulletEnabled val="1"/>
        </dgm:presLayoutVars>
      </dgm:prSet>
      <dgm:spPr/>
    </dgm:pt>
    <dgm:pt modelId="{ED541CA4-2260-49A8-BB29-45C57C93773B}" type="pres">
      <dgm:prSet presAssocID="{0DC75504-89D7-4495-829F-716D9D4CB196}" presName="accent_3" presStyleCnt="0"/>
      <dgm:spPr/>
    </dgm:pt>
    <dgm:pt modelId="{05B21EF7-D829-4651-BAA6-E4C4A8FBFAB5}" type="pres">
      <dgm:prSet presAssocID="{0DC75504-89D7-4495-829F-716D9D4CB196}" presName="accentRepeatNode" presStyleLbl="solidFgAcc1" presStyleIdx="2" presStyleCnt="3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</dgm:pt>
  </dgm:ptLst>
  <dgm:cxnLst>
    <dgm:cxn modelId="{04149904-071E-46D8-ADFF-64EA81BD4E06}" type="presOf" srcId="{F13B85F9-8477-48BA-9E9F-24268DE66DDD}" destId="{36F609F5-7D42-4ED1-9186-9B5F6E85781B}" srcOrd="0" destOrd="0" presId="urn:microsoft.com/office/officeart/2008/layout/VerticalCurvedList"/>
    <dgm:cxn modelId="{347A7E06-07F2-4E7A-A143-E23F3FD63EA1}" srcId="{630F95FB-2E69-4C5A-8D06-2149F46DC8D1}" destId="{F13B85F9-8477-48BA-9E9F-24268DE66DDD}" srcOrd="0" destOrd="0" parTransId="{439A8E9B-26EC-4716-A94C-FD4C1C08263E}" sibTransId="{0897F4F9-BF28-408B-944F-B7E1AA8B4740}"/>
    <dgm:cxn modelId="{D2072D25-EA1E-4385-BF32-BC1A22231B29}" type="presOf" srcId="{0897F4F9-BF28-408B-944F-B7E1AA8B4740}" destId="{6B5C6807-EE14-4D2F-8668-70A9DF693C3A}" srcOrd="0" destOrd="0" presId="urn:microsoft.com/office/officeart/2008/layout/VerticalCurvedList"/>
    <dgm:cxn modelId="{CF3EB33A-FCF4-463B-8B76-75E631DE1C4E}" type="presOf" srcId="{ADB49003-0D65-4627-801E-0AC898DDEAFB}" destId="{32FE2886-525A-443F-AAA4-EF9691A0DD68}" srcOrd="0" destOrd="0" presId="urn:microsoft.com/office/officeart/2008/layout/VerticalCurvedList"/>
    <dgm:cxn modelId="{349ECC68-4F10-40A1-8BF7-99EDFFD8B9BE}" srcId="{630F95FB-2E69-4C5A-8D06-2149F46DC8D1}" destId="{0DC75504-89D7-4495-829F-716D9D4CB196}" srcOrd="2" destOrd="0" parTransId="{102B0172-45BA-4B50-8AB9-39B4DE443798}" sibTransId="{13086640-16DB-413A-BCD3-D4B92BD62D68}"/>
    <dgm:cxn modelId="{274E5976-5516-4262-A188-1775B6FF0087}" type="presOf" srcId="{630F95FB-2E69-4C5A-8D06-2149F46DC8D1}" destId="{A4B98A47-EF99-42BB-8E78-7E74C48B985D}" srcOrd="0" destOrd="0" presId="urn:microsoft.com/office/officeart/2008/layout/VerticalCurvedList"/>
    <dgm:cxn modelId="{033B638A-2890-4627-BA73-F26634E6A8D7}" srcId="{630F95FB-2E69-4C5A-8D06-2149F46DC8D1}" destId="{ADB49003-0D65-4627-801E-0AC898DDEAFB}" srcOrd="1" destOrd="0" parTransId="{63A4BE10-A662-40AF-BD57-2930F876E2AE}" sibTransId="{29E508A4-8B67-4C97-8825-48251677B5A9}"/>
    <dgm:cxn modelId="{7CD567FE-A11D-4687-A260-35EF07F8F81D}" type="presOf" srcId="{0DC75504-89D7-4495-829F-716D9D4CB196}" destId="{4E69F7CF-BA29-498F-B86E-05DC5F7BDDF6}" srcOrd="0" destOrd="0" presId="urn:microsoft.com/office/officeart/2008/layout/VerticalCurvedList"/>
    <dgm:cxn modelId="{FEF79240-7D6D-46C1-8EA4-FAEF861FFA8B}" type="presParOf" srcId="{A4B98A47-EF99-42BB-8E78-7E74C48B985D}" destId="{4436BC3E-2D6D-43B1-AEFF-EA9648980029}" srcOrd="0" destOrd="0" presId="urn:microsoft.com/office/officeart/2008/layout/VerticalCurvedList"/>
    <dgm:cxn modelId="{5535567B-FE54-4A1F-9EC2-94CC75B4518F}" type="presParOf" srcId="{4436BC3E-2D6D-43B1-AEFF-EA9648980029}" destId="{53577C21-B42E-4DEE-B8A9-0D3B8EDEB3F2}" srcOrd="0" destOrd="0" presId="urn:microsoft.com/office/officeart/2008/layout/VerticalCurvedList"/>
    <dgm:cxn modelId="{F2603C0D-3C2C-4C4F-8130-5D22F3F9E312}" type="presParOf" srcId="{53577C21-B42E-4DEE-B8A9-0D3B8EDEB3F2}" destId="{B6DF5785-402E-4A7C-BEA9-AC2BE236E31D}" srcOrd="0" destOrd="0" presId="urn:microsoft.com/office/officeart/2008/layout/VerticalCurvedList"/>
    <dgm:cxn modelId="{7582B2A3-5E02-48E8-9820-DAC76A3F948C}" type="presParOf" srcId="{53577C21-B42E-4DEE-B8A9-0D3B8EDEB3F2}" destId="{6B5C6807-EE14-4D2F-8668-70A9DF693C3A}" srcOrd="1" destOrd="0" presId="urn:microsoft.com/office/officeart/2008/layout/VerticalCurvedList"/>
    <dgm:cxn modelId="{31E7B0D8-487F-48AA-AF43-3A220A3D7572}" type="presParOf" srcId="{53577C21-B42E-4DEE-B8A9-0D3B8EDEB3F2}" destId="{08BF88DC-BEEE-457E-9807-7D8B074456C6}" srcOrd="2" destOrd="0" presId="urn:microsoft.com/office/officeart/2008/layout/VerticalCurvedList"/>
    <dgm:cxn modelId="{86DAB4C2-793A-473A-8A86-01ECB5A16FCD}" type="presParOf" srcId="{53577C21-B42E-4DEE-B8A9-0D3B8EDEB3F2}" destId="{DFCF6D8A-E0BD-4E31-9AFB-4FBA254706B4}" srcOrd="3" destOrd="0" presId="urn:microsoft.com/office/officeart/2008/layout/VerticalCurvedList"/>
    <dgm:cxn modelId="{7B88449E-4615-4307-B919-CC2D209A8B5F}" type="presParOf" srcId="{4436BC3E-2D6D-43B1-AEFF-EA9648980029}" destId="{36F609F5-7D42-4ED1-9186-9B5F6E85781B}" srcOrd="1" destOrd="0" presId="urn:microsoft.com/office/officeart/2008/layout/VerticalCurvedList"/>
    <dgm:cxn modelId="{DF82D17F-8889-48D3-AC17-5859263FFE01}" type="presParOf" srcId="{4436BC3E-2D6D-43B1-AEFF-EA9648980029}" destId="{B3B40DFD-1B35-4F03-B494-3076C3AF21CD}" srcOrd="2" destOrd="0" presId="urn:microsoft.com/office/officeart/2008/layout/VerticalCurvedList"/>
    <dgm:cxn modelId="{ACF5712F-BBF4-4001-94B7-67B6A579014E}" type="presParOf" srcId="{B3B40DFD-1B35-4F03-B494-3076C3AF21CD}" destId="{77B0ECBA-866F-4163-B444-49978BB126EA}" srcOrd="0" destOrd="0" presId="urn:microsoft.com/office/officeart/2008/layout/VerticalCurvedList"/>
    <dgm:cxn modelId="{13CB5534-F744-433D-B003-DD48AEB07D6E}" type="presParOf" srcId="{4436BC3E-2D6D-43B1-AEFF-EA9648980029}" destId="{32FE2886-525A-443F-AAA4-EF9691A0DD68}" srcOrd="3" destOrd="0" presId="urn:microsoft.com/office/officeart/2008/layout/VerticalCurvedList"/>
    <dgm:cxn modelId="{C4C52F9D-FE37-48D2-BD55-244DF4F22B4F}" type="presParOf" srcId="{4436BC3E-2D6D-43B1-AEFF-EA9648980029}" destId="{416A9B4D-B5CE-4BDB-9B2C-64F609631C7E}" srcOrd="4" destOrd="0" presId="urn:microsoft.com/office/officeart/2008/layout/VerticalCurvedList"/>
    <dgm:cxn modelId="{ED7D930A-1A8E-46B6-9888-A71FFD6C2087}" type="presParOf" srcId="{416A9B4D-B5CE-4BDB-9B2C-64F609631C7E}" destId="{7BC1DF22-06CF-4344-8A14-B2F3279F55CA}" srcOrd="0" destOrd="0" presId="urn:microsoft.com/office/officeart/2008/layout/VerticalCurvedList"/>
    <dgm:cxn modelId="{7FC04E5F-5A17-47F1-AD7C-9497D1391AA7}" type="presParOf" srcId="{4436BC3E-2D6D-43B1-AEFF-EA9648980029}" destId="{4E69F7CF-BA29-498F-B86E-05DC5F7BDDF6}" srcOrd="5" destOrd="0" presId="urn:microsoft.com/office/officeart/2008/layout/VerticalCurvedList"/>
    <dgm:cxn modelId="{8645A669-E6D4-4D77-A51C-06EE6E823741}" type="presParOf" srcId="{4436BC3E-2D6D-43B1-AEFF-EA9648980029}" destId="{ED541CA4-2260-49A8-BB29-45C57C93773B}" srcOrd="6" destOrd="0" presId="urn:microsoft.com/office/officeart/2008/layout/VerticalCurvedList"/>
    <dgm:cxn modelId="{4A94469E-DB64-4018-A9D1-D7E2BF14DC59}" type="presParOf" srcId="{ED541CA4-2260-49A8-BB29-45C57C93773B}" destId="{05B21EF7-D829-4651-BAA6-E4C4A8FBFA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C6807-EE14-4D2F-8668-70A9DF693C3A}">
      <dsp:nvSpPr>
        <dsp:cNvPr id="0" name=""/>
        <dsp:cNvSpPr/>
      </dsp:nvSpPr>
      <dsp:spPr>
        <a:xfrm>
          <a:off x="-5272232" y="-807511"/>
          <a:ext cx="6278463" cy="6278463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609F5-7D42-4ED1-9186-9B5F6E85781B}">
      <dsp:nvSpPr>
        <dsp:cNvPr id="0" name=""/>
        <dsp:cNvSpPr/>
      </dsp:nvSpPr>
      <dsp:spPr>
        <a:xfrm>
          <a:off x="647285" y="466344"/>
          <a:ext cx="9031017" cy="9326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32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Malvaceae</a:t>
          </a:r>
          <a:r>
            <a:rPr lang="bn-BD" sz="2600" b="1" kern="1200" dirty="0"/>
            <a:t> </a:t>
          </a: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গোত্রের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নাক্তকারী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বৈশিষ্ট্যগুলো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sp:txBody>
      <dsp:txXfrm>
        <a:off x="647285" y="466344"/>
        <a:ext cx="9031017" cy="932688"/>
      </dsp:txXfrm>
    </dsp:sp>
    <dsp:sp modelId="{77B0ECBA-866F-4163-B444-49978BB126EA}">
      <dsp:nvSpPr>
        <dsp:cNvPr id="0" name=""/>
        <dsp:cNvSpPr/>
      </dsp:nvSpPr>
      <dsp:spPr>
        <a:xfrm>
          <a:off x="64355" y="349758"/>
          <a:ext cx="1165860" cy="116586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E2886-525A-443F-AAA4-EF9691A0DD68}">
      <dsp:nvSpPr>
        <dsp:cNvPr id="0" name=""/>
        <dsp:cNvSpPr/>
      </dsp:nvSpPr>
      <dsp:spPr>
        <a:xfrm>
          <a:off x="986317" y="1865376"/>
          <a:ext cx="8691984" cy="93268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32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Malvaceae</a:t>
          </a:r>
          <a:r>
            <a:rPr lang="bn-BD" sz="2600" b="1" kern="1200" dirty="0"/>
            <a:t> </a:t>
          </a: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গোত্রের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পুষ্প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সংকেত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পুষ্প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 সম্পর্কে ব্যাখ্যা করতে পারবে;</a:t>
          </a:r>
        </a:p>
      </dsp:txBody>
      <dsp:txXfrm>
        <a:off x="986317" y="1865376"/>
        <a:ext cx="8691984" cy="932688"/>
      </dsp:txXfrm>
    </dsp:sp>
    <dsp:sp modelId="{7BC1DF22-06CF-4344-8A14-B2F3279F55CA}">
      <dsp:nvSpPr>
        <dsp:cNvPr id="0" name=""/>
        <dsp:cNvSpPr/>
      </dsp:nvSpPr>
      <dsp:spPr>
        <a:xfrm>
          <a:off x="403387" y="1748790"/>
          <a:ext cx="1165860" cy="1165860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9F7CF-BA29-498F-B86E-05DC5F7BDDF6}">
      <dsp:nvSpPr>
        <dsp:cNvPr id="0" name=""/>
        <dsp:cNvSpPr/>
      </dsp:nvSpPr>
      <dsp:spPr>
        <a:xfrm>
          <a:off x="647285" y="3264408"/>
          <a:ext cx="9031017" cy="93268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32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Malvaceae</a:t>
          </a:r>
          <a:r>
            <a:rPr lang="bn-BD" sz="2600" b="1" kern="1200" dirty="0"/>
            <a:t> </a:t>
          </a: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গোত্রের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as-IN" sz="2600" kern="1200" dirty="0">
              <a:latin typeface="NikoshBAN" panose="02000000000000000000" pitchFamily="2" charset="0"/>
              <a:cs typeface="NikoshBAN" panose="02000000000000000000" pitchFamily="2" charset="0"/>
            </a:rPr>
            <a:t> অর্থনৈতিক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বর্ননা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600" kern="1200" dirty="0"/>
        </a:p>
      </dsp:txBody>
      <dsp:txXfrm>
        <a:off x="647285" y="3264408"/>
        <a:ext cx="9031017" cy="932688"/>
      </dsp:txXfrm>
    </dsp:sp>
    <dsp:sp modelId="{05B21EF7-D829-4651-BAA6-E4C4A8FBFAB5}">
      <dsp:nvSpPr>
        <dsp:cNvPr id="0" name=""/>
        <dsp:cNvSpPr/>
      </dsp:nvSpPr>
      <dsp:spPr>
        <a:xfrm>
          <a:off x="64355" y="3147822"/>
          <a:ext cx="1165860" cy="1165860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E117-227B-412A-9485-B3F94CBED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A2E13-FF85-4D8F-A88C-B526FA0F1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E6CF-9088-4B2D-99CF-EC9D1102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FFD28-C75C-486C-85C7-FBDDB300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03A77-384F-46E4-8C0D-BF38BE3E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3B0E-A1A4-4C94-BCDE-122CC84D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23239-0AD9-4749-B868-C001ACB51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975BD-A0B1-450D-8A1A-BC14605A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A969C-DDE9-433E-80E2-BF65B0DA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71135-40AA-425D-B30C-5EDE4C58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0D6F-44DC-4875-AD1E-69D0901A2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3FC58-DD59-4CAB-9148-544717730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CDAC-3DAC-4931-BD4B-FA2E4E3F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8433-BE68-437A-81D9-1D6D2E5D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58A9-793A-4670-B502-FBE7997D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662B-271C-4663-9C61-57681702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AE97C-9883-4502-96F7-0D988821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45FC3-CD79-4653-9A57-E34B87BD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867E0-513D-40A1-90C6-2C70FA9F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B0F1D-029E-4909-85DE-02EE011B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92FD-8648-4D96-BCD2-3DFECFF1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BB8CC-08DC-428E-A6E5-36894F9AD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C2795-625F-4FAA-BB1B-4C3836AA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E9481-5FD8-4259-B249-F9160A1E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37B7E-576D-4ACB-956A-03F59AFE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0F03-383F-4405-9859-F0A42602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0619-7335-48D6-BD83-A4F6DAED4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68DE9-9FB3-4E24-9CFA-70F3A5BB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107E3-B15E-4D27-BF19-9FDBAFBE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8EBFE-0935-4ED8-A7AF-5EE987FF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74FB7-C736-4DAA-ADB2-AD78EEAD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7CA8-DF2C-48DD-9A92-EC20733B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F520C-47B3-48AB-A0D6-B56E79819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CC7DA-B89E-4F68-9594-7EC60196B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B234F-2A8A-4411-ACD1-C5C91C379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307E2-FDD9-4AA6-8339-9D6FDB757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5BAA7-64E4-4369-B94F-71D50162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CCF5D-FB74-4E3C-84F4-C0703CA7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31FF9-5180-4996-836E-B6893C87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3C6-05B8-48DA-9DF7-6337CF6F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CC464-D6C2-499D-9F21-8F426248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42730-248D-49AD-82B0-8EB0D293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32D9A-CA70-4799-B173-8AD1B74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DD526-6049-4819-90F1-CDE84E23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E95DE-580C-451D-98C0-BBBC1445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7BFE6-ACB4-4388-A7C4-3C230FDD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F97E-5634-4AC4-BF15-64D2BAEF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CD14-AA92-4712-9037-78498B0D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3BBD0-EBA1-46AA-BEA1-3610FD58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E37B7-DD2D-4E12-89DA-E13DDD94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2FE77-1621-4337-88B3-E1D29DD8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01A68-11E6-4D22-BA17-98C41299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D4FB-BB6B-4C10-8C32-92CA1D2E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5495F-F64C-4B5E-8574-FB0A02383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62955-F93F-4CBA-A4F5-00DD11830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4AB02-DE5A-434E-84A9-B9769281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06FA5-CE9D-4AE9-879A-9DA5EF66AB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73A3B-3146-49AE-8CAF-291FCB66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F49A1-9B41-4F57-AA1D-B23679FC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476F2-54BA-4173-8565-E547DEBD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978FB0-9D69-41DC-AE33-BEC66A1A2C56}"/>
              </a:ext>
            </a:extLst>
          </p:cNvPr>
          <p:cNvSpPr/>
          <p:nvPr userDrawn="1"/>
        </p:nvSpPr>
        <p:spPr>
          <a:xfrm>
            <a:off x="0" y="84406"/>
            <a:ext cx="12192000" cy="6745458"/>
          </a:xfrm>
          <a:prstGeom prst="rect">
            <a:avLst/>
          </a:prstGeom>
          <a:noFill/>
          <a:ln w="136525" cmpd="sng">
            <a:gradFill flip="none" rotWithShape="1">
              <a:gsLst>
                <a:gs pos="14000">
                  <a:schemeClr val="accent2">
                    <a:lumMod val="75000"/>
                  </a:schemeClr>
                </a:gs>
                <a:gs pos="39000">
                  <a:schemeClr val="accent5">
                    <a:lumMod val="75000"/>
                  </a:schemeClr>
                </a:gs>
                <a:gs pos="33000">
                  <a:srgbClr val="FD93D7"/>
                </a:gs>
                <a:gs pos="92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8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12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BF7806-1391-429A-95FF-299FE04A1D6D}"/>
              </a:ext>
            </a:extLst>
          </p:cNvPr>
          <p:cNvSpPr/>
          <p:nvPr/>
        </p:nvSpPr>
        <p:spPr>
          <a:xfrm>
            <a:off x="77041" y="154744"/>
            <a:ext cx="12037918" cy="65977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en-US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18800-D18A-4E3F-B42C-73FF272E9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2" y="4783967"/>
            <a:ext cx="4696209" cy="1709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07721-EA7F-4609-9DEC-CC2F1808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966" y="3728852"/>
            <a:ext cx="3201124" cy="2328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5ABE3-F3D5-4B84-A23F-72FCA7DA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041" y="302311"/>
            <a:ext cx="4567707" cy="1662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D6220-8CA0-4468-83EC-2811DBB9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43054" y="1126109"/>
            <a:ext cx="3799232" cy="21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92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6374" y="5253509"/>
            <a:ext cx="10687785" cy="10156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6000" dirty="0"/>
              <a:t>             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উবৃ</a:t>
            </a:r>
            <a:r>
              <a:rPr lang="en-US" sz="6000" b="1" baseline="-25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6000" b="1" baseline="-25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en-US" sz="6000" b="1" baseline="-25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r>
              <a:rPr lang="bn-BD" sz="6000" b="1" baseline="-25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baseline="-25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6000" b="1" baseline="-25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</a:t>
            </a:r>
            <a:r>
              <a:rPr lang="en-US" sz="6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(α)</a:t>
            </a:r>
            <a:r>
              <a:rPr lang="bn-BD" sz="6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u="heavy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baseline="-25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51" y="5139772"/>
            <a:ext cx="915726" cy="1036213"/>
          </a:xfrm>
          <a:prstGeom prst="rect">
            <a:avLst/>
          </a:prstGeom>
        </p:spPr>
      </p:pic>
      <p:sp>
        <p:nvSpPr>
          <p:cNvPr id="5" name="Flowchart: Or 4"/>
          <p:cNvSpPr/>
          <p:nvPr/>
        </p:nvSpPr>
        <p:spPr>
          <a:xfrm>
            <a:off x="246374" y="5406391"/>
            <a:ext cx="915726" cy="777239"/>
          </a:xfrm>
          <a:prstGeom prst="flowChar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652822" y="5342312"/>
            <a:ext cx="15932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73FDD2-AE03-47DB-898D-B984E38F9AD2}"/>
              </a:ext>
            </a:extLst>
          </p:cNvPr>
          <p:cNvSpPr txBox="1"/>
          <p:nvPr/>
        </p:nvSpPr>
        <p:spPr>
          <a:xfrm>
            <a:off x="1502751" y="300116"/>
            <a:ext cx="3616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6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BC14E7-7756-4306-811C-7D7DCBEDC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4343" r="55782" b="30821"/>
          <a:stretch/>
        </p:blipFill>
        <p:spPr>
          <a:xfrm>
            <a:off x="3120084" y="1077925"/>
            <a:ext cx="5229423" cy="411871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814D14-D938-408E-9468-825F248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127" y="430835"/>
            <a:ext cx="3230380" cy="856688"/>
          </a:xfrm>
        </p:spPr>
        <p:txBody>
          <a:bodyPr>
            <a:noAutofit/>
          </a:bodyPr>
          <a:lstStyle/>
          <a:p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পুষ্প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D7C4F-53C3-441C-87FD-B3C7EB358A54}"/>
              </a:ext>
            </a:extLst>
          </p:cNvPr>
          <p:cNvCxnSpPr/>
          <p:nvPr/>
        </p:nvCxnSpPr>
        <p:spPr>
          <a:xfrm>
            <a:off x="5715812" y="1448972"/>
            <a:ext cx="2415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4DA96A-2DD6-4BFE-8CDA-C6A0355723B3}"/>
              </a:ext>
            </a:extLst>
          </p:cNvPr>
          <p:cNvSpPr txBox="1"/>
          <p:nvPr/>
        </p:nvSpPr>
        <p:spPr>
          <a:xfrm>
            <a:off x="8131126" y="1218139"/>
            <a:ext cx="118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মাতৃঅক্ষ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E8D6A7-E004-4C1D-A8BA-D0DB38CA9645}"/>
              </a:ext>
            </a:extLst>
          </p:cNvPr>
          <p:cNvCxnSpPr>
            <a:cxnSpLocks/>
          </p:cNvCxnSpPr>
          <p:nvPr/>
        </p:nvCxnSpPr>
        <p:spPr>
          <a:xfrm>
            <a:off x="6897498" y="1938997"/>
            <a:ext cx="1233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EB46CD-23EB-4989-AC35-98ECDF6D9178}"/>
              </a:ext>
            </a:extLst>
          </p:cNvPr>
          <p:cNvSpPr txBox="1"/>
          <p:nvPr/>
        </p:nvSpPr>
        <p:spPr>
          <a:xfrm>
            <a:off x="8131125" y="1679804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উপবৃত্যাংশ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FEA164-1C5C-4793-A0B2-FB0BCDC7E8AF}"/>
              </a:ext>
            </a:extLst>
          </p:cNvPr>
          <p:cNvCxnSpPr>
            <a:cxnSpLocks/>
          </p:cNvCxnSpPr>
          <p:nvPr/>
        </p:nvCxnSpPr>
        <p:spPr>
          <a:xfrm>
            <a:off x="7007695" y="2457157"/>
            <a:ext cx="1123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A9B9CC-0728-48D1-919A-853BB01A6847}"/>
              </a:ext>
            </a:extLst>
          </p:cNvPr>
          <p:cNvSpPr txBox="1"/>
          <p:nvPr/>
        </p:nvSpPr>
        <p:spPr>
          <a:xfrm>
            <a:off x="8145192" y="2255206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বৃত্যাংশ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87CDB1-2F15-48BA-8014-F800B670233F}"/>
              </a:ext>
            </a:extLst>
          </p:cNvPr>
          <p:cNvCxnSpPr>
            <a:cxnSpLocks/>
          </p:cNvCxnSpPr>
          <p:nvPr/>
        </p:nvCxnSpPr>
        <p:spPr>
          <a:xfrm>
            <a:off x="6869362" y="3101926"/>
            <a:ext cx="1261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0C1A69-5513-4EAD-9A80-EE01D5437DA5}"/>
              </a:ext>
            </a:extLst>
          </p:cNvPr>
          <p:cNvSpPr txBox="1"/>
          <p:nvPr/>
        </p:nvSpPr>
        <p:spPr>
          <a:xfrm>
            <a:off x="8168532" y="2893042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পাঁপড়ি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AD7A14-DD5D-4D41-9462-44B90118AA0C}"/>
              </a:ext>
            </a:extLst>
          </p:cNvPr>
          <p:cNvCxnSpPr>
            <a:cxnSpLocks/>
          </p:cNvCxnSpPr>
          <p:nvPr/>
        </p:nvCxnSpPr>
        <p:spPr>
          <a:xfrm>
            <a:off x="6376813" y="3429000"/>
            <a:ext cx="1866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2D6AFC-19A9-4E15-95B8-3E445087CBDE}"/>
              </a:ext>
            </a:extLst>
          </p:cNvPr>
          <p:cNvSpPr txBox="1"/>
          <p:nvPr/>
        </p:nvSpPr>
        <p:spPr>
          <a:xfrm>
            <a:off x="8240316" y="3186325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FB0DF3-AB05-4258-8321-0727D76C34C7}"/>
              </a:ext>
            </a:extLst>
          </p:cNvPr>
          <p:cNvCxnSpPr>
            <a:cxnSpLocks/>
          </p:cNvCxnSpPr>
          <p:nvPr/>
        </p:nvCxnSpPr>
        <p:spPr>
          <a:xfrm>
            <a:off x="5662959" y="3303794"/>
            <a:ext cx="1877324" cy="747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A1E46F-95CF-44B6-A7FF-3C92FF366977}"/>
              </a:ext>
            </a:extLst>
          </p:cNvPr>
          <p:cNvCxnSpPr>
            <a:cxnSpLocks/>
          </p:cNvCxnSpPr>
          <p:nvPr/>
        </p:nvCxnSpPr>
        <p:spPr>
          <a:xfrm>
            <a:off x="7540283" y="4051495"/>
            <a:ext cx="809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7601E2-CD77-46D5-AB73-3B4472E4C8FF}"/>
              </a:ext>
            </a:extLst>
          </p:cNvPr>
          <p:cNvSpPr txBox="1"/>
          <p:nvPr/>
        </p:nvSpPr>
        <p:spPr>
          <a:xfrm>
            <a:off x="8349507" y="3761727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/>
      <p:bldP spid="13" grpId="0"/>
      <p:bldP spid="9" grpId="0"/>
      <p:bldP spid="15" grpId="0"/>
      <p:bldP spid="17" grpId="0"/>
      <p:bldP spid="20" grpId="0"/>
      <p:bldP spid="2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7986932" y="481817"/>
            <a:ext cx="856958" cy="884506"/>
          </a:xfrm>
          <a:prstGeom prst="star5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662312" y="540726"/>
            <a:ext cx="812409" cy="766689"/>
          </a:xfrm>
          <a:prstGeom prst="star5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7FCA3-3AB0-462A-843E-132B932A3581}"/>
              </a:ext>
            </a:extLst>
          </p:cNvPr>
          <p:cNvSpPr txBox="1"/>
          <p:nvPr/>
        </p:nvSpPr>
        <p:spPr>
          <a:xfrm>
            <a:off x="3160396" y="476541"/>
            <a:ext cx="5014253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উদ্ভিদসমূহ</a:t>
            </a:r>
            <a:endParaRPr lang="en-US" sz="6600" b="1" dirty="0">
              <a:ln/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7F8F05F-27C5-4B24-A5B6-311D8E4EF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03" y="1452516"/>
            <a:ext cx="7514194" cy="422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6468FB-15F8-4C7E-A03C-D2C54E491B6D}"/>
              </a:ext>
            </a:extLst>
          </p:cNvPr>
          <p:cNvSpPr txBox="1"/>
          <p:nvPr/>
        </p:nvSpPr>
        <p:spPr>
          <a:xfrm>
            <a:off x="3049250" y="5822149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Hibiscus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rosa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sinensis</a:t>
            </a:r>
            <a:r>
              <a:rPr lang="en-US" sz="2800" b="1" i="1" dirty="0">
                <a:cs typeface="NikoshBAN" panose="02000000000000000000" pitchFamily="2" charset="0"/>
              </a:rPr>
              <a:t>)</a:t>
            </a:r>
            <a:endParaRPr lang="en-US" sz="2800" dirty="0"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742B2-91D0-413D-AC97-1B21E2C56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16" y="1445976"/>
            <a:ext cx="7481211" cy="422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9BEE5D-27D2-443A-9A4C-A1CECF1321EE}"/>
              </a:ext>
            </a:extLst>
          </p:cNvPr>
          <p:cNvSpPr txBox="1"/>
          <p:nvPr/>
        </p:nvSpPr>
        <p:spPr>
          <a:xfrm>
            <a:off x="3049250" y="5852963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r>
              <a:rPr lang="bn-BD" sz="28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(</a:t>
            </a:r>
            <a:r>
              <a:rPr lang="en-US" sz="2800" b="1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Abelmoschus</a:t>
            </a:r>
            <a:r>
              <a:rPr lang="en-US" sz="28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esculentus</a:t>
            </a:r>
            <a:r>
              <a:rPr lang="en-US" sz="2800" b="1" i="1" dirty="0">
                <a:cs typeface="NikoshBAN" panose="02000000000000000000" pitchFamily="2" charset="0"/>
              </a:rPr>
              <a:t>)</a:t>
            </a:r>
            <a:endParaRPr lang="en-US" sz="2800" dirty="0">
              <a:cs typeface="NikoshBAN" panose="02000000000000000000" pitchFamily="2" charset="0"/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9672B47C-A9D1-4483-A4F5-D25DBE44B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02" y="1467983"/>
            <a:ext cx="7481211" cy="4070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7BC099-D212-46F5-A52E-45FD5A034629}"/>
              </a:ext>
            </a:extLst>
          </p:cNvPr>
          <p:cNvSpPr txBox="1"/>
          <p:nvPr/>
        </p:nvSpPr>
        <p:spPr>
          <a:xfrm>
            <a:off x="2620772" y="5809069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কেনাফ</a:t>
            </a:r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মেস্তাপাট</a:t>
            </a:r>
            <a:r>
              <a:rPr lang="bn-BD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2800" b="1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Hibiscus</a:t>
            </a:r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i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cannabinus</a:t>
            </a:r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8777AAA3-10D9-4EB5-B024-A31221214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87" y="1522991"/>
            <a:ext cx="7481210" cy="407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9F38AE-7F22-4742-851F-E0F884169AD8}"/>
              </a:ext>
            </a:extLst>
          </p:cNvPr>
          <p:cNvSpPr txBox="1"/>
          <p:nvPr/>
        </p:nvSpPr>
        <p:spPr>
          <a:xfrm>
            <a:off x="3726613" y="5790785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স্থলপদ্ম</a:t>
            </a:r>
            <a:r>
              <a:rPr lang="bn-BD" sz="2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2800" b="1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Hibiscus</a:t>
            </a:r>
            <a:r>
              <a:rPr lang="en-US" sz="28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i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mutabilis</a:t>
            </a:r>
            <a:r>
              <a:rPr lang="en-US" sz="1200" i="1" dirty="0"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4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0" grpId="1"/>
      <p:bldP spid="13" grpId="0"/>
      <p:bldP spid="13" grpId="1"/>
      <p:bldP spid="16" grpId="0"/>
      <p:bldP spid="16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2214F1-4E07-4411-B7FC-7A15A730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836" y="113176"/>
            <a:ext cx="4454327" cy="1340871"/>
          </a:xfrm>
        </p:spPr>
        <p:txBody>
          <a:bodyPr>
            <a:noAutofit/>
          </a:bodyPr>
          <a:lstStyle/>
          <a:p>
            <a:r>
              <a:rPr lang="as-IN" sz="6000" dirty="0">
                <a:ln w="0"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000" dirty="0">
              <a:ln w="0"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5C9AF-7F9C-472E-9561-6ED6E2592E64}"/>
              </a:ext>
            </a:extLst>
          </p:cNvPr>
          <p:cNvSpPr txBox="1"/>
          <p:nvPr/>
        </p:nvSpPr>
        <p:spPr>
          <a:xfrm>
            <a:off x="1727617" y="5646508"/>
            <a:ext cx="9455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কার্পাস</a:t>
            </a:r>
            <a:r>
              <a:rPr lang="en-US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bn-BD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হতেও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আশঁ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দড়ি,ব্যাগ</a:t>
            </a:r>
            <a:r>
              <a:rPr lang="en-US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</a:t>
            </a:r>
            <a:r>
              <a:rPr lang="en-US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D5CF700-42AF-418D-8225-0F1F64886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88" y="1303020"/>
            <a:ext cx="5245230" cy="4251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D3BD26-59F5-4C34-83ED-9F1713388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" y="1303020"/>
            <a:ext cx="5286531" cy="4251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EBAAA-3FE7-4DFD-AD81-C6792613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65" y="1188808"/>
            <a:ext cx="4366260" cy="445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644BCA-656F-40A9-9873-EB06791FD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" y="1188808"/>
            <a:ext cx="7045378" cy="4457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64251D-F63B-4068-B659-C5160AD4BF5C}"/>
              </a:ext>
            </a:extLst>
          </p:cNvPr>
          <p:cNvSpPr txBox="1"/>
          <p:nvPr/>
        </p:nvSpPr>
        <p:spPr>
          <a:xfrm>
            <a:off x="3110209" y="5646507"/>
            <a:ext cx="4616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ঢ়েড়সের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ঢ়েড়সে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i="1" dirty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800" b="1" i="1" dirty="0" err="1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i="1" dirty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2946CE30-01ED-4189-BF4A-9C396B3B7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2" y="1188808"/>
            <a:ext cx="5517004" cy="4457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8206F5-A69D-40C8-84C3-22DD69D2C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188808"/>
            <a:ext cx="5852161" cy="4457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D3FE14-B574-4C3A-A4E2-FB5EBC412C9D}"/>
              </a:ext>
            </a:extLst>
          </p:cNvPr>
          <p:cNvSpPr txBox="1"/>
          <p:nvPr/>
        </p:nvSpPr>
        <p:spPr>
          <a:xfrm>
            <a:off x="2497525" y="5623560"/>
            <a:ext cx="78363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ফুলর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</a:t>
            </a:r>
          </a:p>
          <a:p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ওষুধে</a:t>
            </a:r>
            <a:r>
              <a:rPr lang="en-US" sz="28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</a:t>
            </a: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00CDDCEA-9CC5-4A6C-AB57-B6CB39405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0" y="1211491"/>
            <a:ext cx="5852162" cy="441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58AA6D-5BB9-4A63-9EC0-4FD21D6FF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11" y="1211491"/>
            <a:ext cx="5574484" cy="441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6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9" grpId="0"/>
      <p:bldP spid="19" grpId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128" y="440494"/>
            <a:ext cx="3603088" cy="1130691"/>
          </a:xfrm>
        </p:spPr>
        <p:txBody>
          <a:bodyPr>
            <a:noAutofit/>
          </a:bodyPr>
          <a:lstStyle/>
          <a:p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20" y="2926080"/>
            <a:ext cx="9692640" cy="900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i="1" dirty="0" err="1">
                <a:cs typeface="NikoshBAN" panose="02000000000000000000" pitchFamily="2" charset="0"/>
              </a:rPr>
              <a:t>Malvaceae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পুষ্পপ্রতীক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</p:txBody>
      </p:sp>
    </p:spTree>
    <p:extLst>
      <p:ext uri="{BB962C8B-B14F-4D97-AF65-F5344CB8AC3E}">
        <p14:creationId xmlns:p14="http://schemas.microsoft.com/office/powerpoint/2010/main" val="34861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1491927" y="3031385"/>
            <a:ext cx="9113207" cy="2632552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2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49" y="2998528"/>
            <a:ext cx="8154649" cy="928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3F7056-D8C7-4869-96A3-FE6770FC0450}"/>
              </a:ext>
            </a:extLst>
          </p:cNvPr>
          <p:cNvSpPr txBox="1"/>
          <p:nvPr/>
        </p:nvSpPr>
        <p:spPr>
          <a:xfrm>
            <a:off x="2893794" y="1831889"/>
            <a:ext cx="5635609" cy="19758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FBE3FA-BEBA-47E1-AF28-827639EFDA57}"/>
              </a:ext>
            </a:extLst>
          </p:cNvPr>
          <p:cNvSpPr txBox="1"/>
          <p:nvPr/>
        </p:nvSpPr>
        <p:spPr>
          <a:xfrm>
            <a:off x="575256" y="491004"/>
            <a:ext cx="11616744" cy="1446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/>
              <a:solidFill>
                <a:schemeClr val="accent4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56ACD755-E1A6-42D3-9456-B379C59F6419}"/>
              </a:ext>
            </a:extLst>
          </p:cNvPr>
          <p:cNvSpPr/>
          <p:nvPr/>
        </p:nvSpPr>
        <p:spPr>
          <a:xfrm>
            <a:off x="3005995" y="2428558"/>
            <a:ext cx="6180010" cy="2648501"/>
          </a:xfrm>
          <a:prstGeom prst="star32">
            <a:avLst>
              <a:gd name="adj" fmla="val 3978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4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20000"/>
                <a:lumOff val="80000"/>
              </a:schemeClr>
            </a:gs>
            <a:gs pos="39000">
              <a:schemeClr val="accent2">
                <a:lumMod val="20000"/>
                <a:lumOff val="80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92000">
              <a:schemeClr val="accent4">
                <a:lumMod val="20000"/>
                <a:lumOff val="8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6F382-78DB-43D8-AE16-BA040F19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8" b="99565" l="0" r="100000">
                        <a14:foregroundMark x1="56164" y1="69130" x2="52968" y2="65652"/>
                        <a14:foregroundMark x1="52968" y1="65652" x2="52968" y2="63913"/>
                        <a14:foregroundMark x1="26941" y1="88261" x2="17352" y2="83913"/>
                        <a14:foregroundMark x1="16438" y1="91739" x2="15525" y2="94348"/>
                        <a14:foregroundMark x1="11416" y1="89130" x2="6393" y2="88261"/>
                        <a14:foregroundMark x1="94064" y1="15217" x2="96804" y2="18696"/>
                        <a14:foregroundMark x1="89954" y1="11739" x2="96804" y2="10870"/>
                        <a14:backgroundMark x1="97260" y1="12609" x2="98630" y2="1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13" y="5149034"/>
            <a:ext cx="4567707" cy="1662753"/>
          </a:xfrm>
          <a:prstGeom prst="rect">
            <a:avLst/>
          </a:prstGeom>
        </p:spPr>
      </p:pic>
      <p:sp>
        <p:nvSpPr>
          <p:cNvPr id="4" name="Snip Diagonal Corner Rectangle 10">
            <a:extLst>
              <a:ext uri="{FF2B5EF4-FFF2-40B4-BE49-F238E27FC236}">
                <a16:creationId xmlns:a16="http://schemas.microsoft.com/office/drawing/2014/main" id="{4960F134-3A81-4A45-BEF2-FD5C4880121A}"/>
              </a:ext>
            </a:extLst>
          </p:cNvPr>
          <p:cNvSpPr/>
          <p:nvPr/>
        </p:nvSpPr>
        <p:spPr>
          <a:xfrm>
            <a:off x="729375" y="2297049"/>
            <a:ext cx="7122017" cy="3683358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424BB-4AC1-4C77-90AF-0007A0E24D81}"/>
              </a:ext>
            </a:extLst>
          </p:cNvPr>
          <p:cNvSpPr/>
          <p:nvPr/>
        </p:nvSpPr>
        <p:spPr>
          <a:xfrm>
            <a:off x="729374" y="2419062"/>
            <a:ext cx="6732104" cy="3046988"/>
          </a:xfrm>
          <a:prstGeom prst="rect">
            <a:avLst/>
          </a:prstGeom>
          <a:ln>
            <a:noFill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আমিনা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১মশ্রেণী,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১মশ্রেণী</a:t>
            </a: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মৌলানা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মুফজ্জল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রাজনগর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Email:aminabegum1500@gmail.com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AD86B-5449-4174-911D-A01114F26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62" y="2552222"/>
            <a:ext cx="2002603" cy="293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tar: 32 Points 6">
            <a:extLst>
              <a:ext uri="{FF2B5EF4-FFF2-40B4-BE49-F238E27FC236}">
                <a16:creationId xmlns:a16="http://schemas.microsoft.com/office/drawing/2014/main" id="{DBC5EBDB-BE6C-455B-B723-59BC3213135E}"/>
              </a:ext>
            </a:extLst>
          </p:cNvPr>
          <p:cNvSpPr/>
          <p:nvPr/>
        </p:nvSpPr>
        <p:spPr>
          <a:xfrm>
            <a:off x="3398660" y="265519"/>
            <a:ext cx="4225632" cy="1126435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3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2981A05-4962-4909-B13C-CDA357A8CD6D}"/>
              </a:ext>
            </a:extLst>
          </p:cNvPr>
          <p:cNvSpPr>
            <a:spLocks noGrp="1"/>
          </p:cNvSpPr>
          <p:nvPr/>
        </p:nvSpPr>
        <p:spPr>
          <a:xfrm>
            <a:off x="885371" y="2656114"/>
            <a:ext cx="3886200" cy="259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বিষয়	: জীববিজ্ঞান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শ্রেণি	: একাদশ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অধ্যায়	: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সপ্তম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   (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নগ্নবীজী ও আবৃতবীজী </a:t>
            </a:r>
            <a:r>
              <a:rPr lang="bn-IN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E67F5-ADFB-42E9-AA51-D26717AEE642}"/>
              </a:ext>
            </a:extLst>
          </p:cNvPr>
          <p:cNvSpPr txBox="1"/>
          <p:nvPr/>
        </p:nvSpPr>
        <p:spPr>
          <a:xfrm>
            <a:off x="4874986" y="972459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E657F-0FC6-4FAB-998B-3F30EE72C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23" y="1778997"/>
            <a:ext cx="2550206" cy="36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3D911C-D72B-43EB-ADAE-D36F9522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7" y="1485309"/>
            <a:ext cx="3750981" cy="3887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DC42A5-238A-431E-9C7F-F6CCF3E70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68" y="1485309"/>
            <a:ext cx="3616003" cy="3887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A3BADB-243E-4070-981D-2545D8AAE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88" y="1485309"/>
            <a:ext cx="3579062" cy="3887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78846-8616-4BAC-889E-815F2F3E56AC}"/>
              </a:ext>
            </a:extLst>
          </p:cNvPr>
          <p:cNvSpPr txBox="1"/>
          <p:nvPr/>
        </p:nvSpPr>
        <p:spPr>
          <a:xfrm>
            <a:off x="1721351" y="497617"/>
            <a:ext cx="4510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5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6896FC-264D-43AA-8BD7-78F975FD6CFB}"/>
              </a:ext>
            </a:extLst>
          </p:cNvPr>
          <p:cNvSpPr txBox="1"/>
          <p:nvPr/>
        </p:nvSpPr>
        <p:spPr>
          <a:xfrm>
            <a:off x="3221501" y="2403681"/>
            <a:ext cx="6330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Malvaceae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6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7360E2-D9EA-45A6-8209-7DABAC346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759104"/>
              </p:ext>
            </p:extLst>
          </p:nvPr>
        </p:nvGraphicFramePr>
        <p:xfrm>
          <a:off x="1497428" y="2194560"/>
          <a:ext cx="9742658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8075688-5B62-4BA1-BF8E-DAF1F8C95869}"/>
              </a:ext>
            </a:extLst>
          </p:cNvPr>
          <p:cNvSpPr txBox="1">
            <a:spLocks/>
          </p:cNvSpPr>
          <p:nvPr/>
        </p:nvSpPr>
        <p:spPr>
          <a:xfrm>
            <a:off x="5293234" y="406729"/>
            <a:ext cx="2732315" cy="88310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E1906-C70C-4AE9-8494-F773A60E4457}"/>
              </a:ext>
            </a:extLst>
          </p:cNvPr>
          <p:cNvSpPr txBox="1"/>
          <p:nvPr/>
        </p:nvSpPr>
        <p:spPr>
          <a:xfrm>
            <a:off x="2067951" y="1623853"/>
            <a:ext cx="552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শিক্ষার্থীরা.........</a:t>
            </a:r>
            <a:endParaRPr lang="en-US" sz="3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C6807-EE14-4D2F-8668-70A9DF693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B5C6807-EE14-4D2F-8668-70A9DF693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0ECBA-866F-4163-B444-49978BB12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7B0ECBA-866F-4163-B444-49978BB12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609F5-7D42-4ED1-9186-9B5F6E857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6F609F5-7D42-4ED1-9186-9B5F6E857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C1DF22-06CF-4344-8A14-B2F3279F5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BC1DF22-06CF-4344-8A14-B2F3279F5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E2886-525A-443F-AAA4-EF9691A0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2FE2886-525A-443F-AAA4-EF9691A0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B21EF7-D829-4651-BAA6-E4C4A8FBF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5B21EF7-D829-4651-BAA6-E4C4A8FBF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9F7CF-BA29-498F-B86E-05DC5F7BD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E69F7CF-BA29-498F-B86E-05DC5F7BD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E77B0-E2A2-4E4E-BD27-2AB617423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3" y="1257649"/>
            <a:ext cx="8396991" cy="4732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42F7D-3491-4E09-B7E4-2B757402A34D}"/>
              </a:ext>
            </a:extLst>
          </p:cNvPr>
          <p:cNvSpPr txBox="1"/>
          <p:nvPr/>
        </p:nvSpPr>
        <p:spPr>
          <a:xfrm>
            <a:off x="3287736" y="6119657"/>
            <a:ext cx="5616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১.উদ্ভিদের  </a:t>
            </a:r>
            <a:r>
              <a:rPr lang="en-US" sz="2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রোমশ</a:t>
            </a:r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মিউসিলেজ</a:t>
            </a:r>
            <a:r>
              <a:rPr lang="as-IN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endPara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B42A6-1A98-4E66-9F92-3CFB0192AB13}"/>
              </a:ext>
            </a:extLst>
          </p:cNvPr>
          <p:cNvSpPr txBox="1"/>
          <p:nvPr/>
        </p:nvSpPr>
        <p:spPr>
          <a:xfrm>
            <a:off x="2330123" y="326436"/>
            <a:ext cx="7441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Malvaceae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ত্রের সনাক্তকারী বৈশিষ্ট্য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51A59A-4E14-44AF-AF4D-91712D61FCD9}"/>
              </a:ext>
            </a:extLst>
          </p:cNvPr>
          <p:cNvSpPr>
            <a:spLocks noGrp="1"/>
          </p:cNvSpPr>
          <p:nvPr/>
        </p:nvSpPr>
        <p:spPr>
          <a:xfrm>
            <a:off x="3450854" y="6221247"/>
            <a:ext cx="5616527" cy="71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২.পাতায় </a:t>
            </a:r>
            <a:r>
              <a:rPr lang="en-US" sz="3200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as-IN" sz="32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পার্শ্বীয়</a:t>
            </a:r>
            <a:r>
              <a:rPr lang="en-US" sz="32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উপপত্র</a:t>
            </a:r>
            <a:r>
              <a:rPr lang="en-US" sz="32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33CC21-3285-4EF2-830C-C7DF10CFF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4" y="1229269"/>
            <a:ext cx="8396991" cy="4789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239FF7-62A2-4AD2-B29D-55005EC57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85" y="1197269"/>
            <a:ext cx="8396992" cy="4834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D7064BC-284A-4ACB-9D50-5039733E2643}"/>
              </a:ext>
            </a:extLst>
          </p:cNvPr>
          <p:cNvSpPr>
            <a:spLocks noGrp="1"/>
          </p:cNvSpPr>
          <p:nvPr/>
        </p:nvSpPr>
        <p:spPr>
          <a:xfrm>
            <a:off x="3089570" y="5969787"/>
            <a:ext cx="8396991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৩.পুষ্প  </a:t>
            </a:r>
            <a:r>
              <a:rPr lang="en-US" sz="32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উপবৃতিযুক্ত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1540654-794B-4A28-B41C-F754A465AFFC}"/>
              </a:ext>
            </a:extLst>
          </p:cNvPr>
          <p:cNvSpPr>
            <a:spLocks noGrp="1"/>
          </p:cNvSpPr>
          <p:nvPr/>
        </p:nvSpPr>
        <p:spPr>
          <a:xfrm>
            <a:off x="3450854" y="6104504"/>
            <a:ext cx="403235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৪.দলমণ্ডল </a:t>
            </a:r>
            <a:r>
              <a:rPr lang="en-US" sz="3200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টুইস্টেড</a:t>
            </a:r>
            <a:r>
              <a:rPr lang="en-US" sz="32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পাকানো</a:t>
            </a:r>
            <a:r>
              <a:rPr lang="en-US" sz="32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5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521CAC-AEAD-4AE1-BBED-985C29A3D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2"/>
          <a:stretch/>
        </p:blipFill>
        <p:spPr>
          <a:xfrm>
            <a:off x="1907875" y="1050922"/>
            <a:ext cx="5227444" cy="499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2458AE-D095-4688-90C9-F9C15D6E40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6"/>
          <a:stretch/>
        </p:blipFill>
        <p:spPr>
          <a:xfrm>
            <a:off x="7015398" y="1255340"/>
            <a:ext cx="3433152" cy="47893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2B1E21-5695-43BC-9262-056EAE805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78" y="1028410"/>
            <a:ext cx="8532921" cy="4851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D8D0D92-8DFE-4274-BB23-D51456A2455B}"/>
              </a:ext>
            </a:extLst>
          </p:cNvPr>
          <p:cNvSpPr txBox="1"/>
          <p:nvPr/>
        </p:nvSpPr>
        <p:spPr>
          <a:xfrm>
            <a:off x="613272" y="6044696"/>
            <a:ext cx="11291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৫.পুংকেশর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একগুচ্ছক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পুংকেশরীয়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দণ্ড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A90C817-3EA6-4176-8CDA-7935919BEB77}"/>
              </a:ext>
            </a:extLst>
          </p:cNvPr>
          <p:cNvSpPr>
            <a:spLocks noGrp="1"/>
          </p:cNvSpPr>
          <p:nvPr/>
        </p:nvSpPr>
        <p:spPr>
          <a:xfrm>
            <a:off x="3287736" y="6104504"/>
            <a:ext cx="5024683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৬.পরাগধানী  </a:t>
            </a:r>
            <a:r>
              <a:rPr lang="en-US" sz="3200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একপ্রকোষ্ঠী</a:t>
            </a:r>
            <a:r>
              <a:rPr lang="en-US" sz="3200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বৃক্কাকার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E6266D2-E98E-4846-9E3B-ECAF1958A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78" y="1037846"/>
            <a:ext cx="8685667" cy="5112776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6833030F-8177-4ECA-94DF-B5315F75D69B}"/>
              </a:ext>
            </a:extLst>
          </p:cNvPr>
          <p:cNvSpPr>
            <a:spLocks noGrp="1"/>
          </p:cNvSpPr>
          <p:nvPr/>
        </p:nvSpPr>
        <p:spPr>
          <a:xfrm>
            <a:off x="3006877" y="279047"/>
            <a:ext cx="8150214" cy="108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8" algn="just" rtl="0">
              <a:lnSpc>
                <a:spcPct val="90000"/>
              </a:lnSpc>
              <a:spcBef>
                <a:spcPct val="0"/>
              </a:spcBef>
            </a:pPr>
            <a:br>
              <a:rPr lang="en-US" sz="4400" dirty="0">
                <a:solidFill>
                  <a:srgbClr val="00B050"/>
                </a:solidFill>
              </a:rPr>
            </a:b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392125-86C4-4330-95B3-C2FAE9A3CB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93" y="1395504"/>
            <a:ext cx="8532921" cy="484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2D30581-4DA5-4C07-846B-A70545C93F5D}"/>
              </a:ext>
            </a:extLst>
          </p:cNvPr>
          <p:cNvSpPr txBox="1"/>
          <p:nvPr/>
        </p:nvSpPr>
        <p:spPr>
          <a:xfrm>
            <a:off x="3399986" y="6067208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৭.পরাগরেণু </a:t>
            </a:r>
            <a:r>
              <a:rPr lang="en-US" sz="32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কন্টকিত</a:t>
            </a:r>
            <a:r>
              <a:rPr lang="en-US" sz="32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4BEC239-904C-47D8-BB07-A2F1B6BD8D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3" y="1032810"/>
            <a:ext cx="8464954" cy="500536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6A9AD8-A58F-4705-97C6-B70713E3283C}"/>
              </a:ext>
            </a:extLst>
          </p:cNvPr>
          <p:cNvSpPr txBox="1"/>
          <p:nvPr/>
        </p:nvSpPr>
        <p:spPr>
          <a:xfrm>
            <a:off x="3552731" y="6106252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৮.অমরাবিন্যাস </a:t>
            </a:r>
            <a:r>
              <a:rPr lang="en-US" sz="32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অক্ষীয়</a:t>
            </a:r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7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2" grpId="0"/>
      <p:bldP spid="12" grpId="1"/>
      <p:bldP spid="20" grpId="0"/>
      <p:bldP spid="20" grpId="1"/>
      <p:bldP spid="24" grpId="0"/>
      <p:bldP spid="24" grpId="1"/>
      <p:bldP spid="34" grpId="0"/>
      <p:bldP spid="34" grpId="1"/>
      <p:bldP spid="39" grpId="0"/>
      <p:bldP spid="39" grpId="1"/>
      <p:bldP spid="49" grpId="0"/>
      <p:bldP spid="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39000">
              <a:schemeClr val="accent5">
                <a:lumMod val="20000"/>
                <a:lumOff val="80000"/>
              </a:schemeClr>
            </a:gs>
            <a:gs pos="66000">
              <a:schemeClr val="accent2">
                <a:lumMod val="20000"/>
                <a:lumOff val="8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79C0-0217-4445-BD4D-94886781DA21}"/>
              </a:ext>
            </a:extLst>
          </p:cNvPr>
          <p:cNvSpPr txBox="1">
            <a:spLocks/>
          </p:cNvSpPr>
          <p:nvPr/>
        </p:nvSpPr>
        <p:spPr>
          <a:xfrm>
            <a:off x="2628025" y="442210"/>
            <a:ext cx="6935949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3600" b="1" i="1">
                <a:solidFill>
                  <a:srgbClr val="0070C0"/>
                </a:solidFill>
                <a:latin typeface="+mn-lt"/>
                <a:cs typeface="NikoshBAN" panose="02000000000000000000" pitchFamily="2" charset="0"/>
              </a:rPr>
              <a:t>Malvaceae</a:t>
            </a:r>
            <a:r>
              <a:rPr lang="en-US" sz="3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গোত্রের শনাক্তকরণ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BA343-1736-4F5F-91A8-8015EBBD9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95508" l="65234" r="96094">
                        <a14:foregroundMark x1="78516" y1="71289" x2="80078" y2="72461"/>
                        <a14:foregroundMark x1="68555" y1="55273" x2="77734" y2="55273"/>
                        <a14:foregroundMark x1="86719" y1="57617" x2="90039" y2="55273"/>
                        <a14:foregroundMark x1="70508" y1="87305" x2="77344" y2="87109"/>
                        <a14:foregroundMark x1="88867" y1="87500" x2="90430" y2="8535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9" t="49620" b="5046"/>
          <a:stretch/>
        </p:blipFill>
        <p:spPr>
          <a:xfrm>
            <a:off x="7004217" y="3171665"/>
            <a:ext cx="4099683" cy="3018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E3D87-3855-4972-B372-40F847269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47" b="91602" l="6055" r="100000">
                        <a14:foregroundMark x1="38672" y1="13477" x2="40625" y2="15820"/>
                        <a14:backgroundMark x1="45508" y1="11914" x2="56445" y2="201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10874" r="37213" b="46780"/>
          <a:stretch/>
        </p:blipFill>
        <p:spPr>
          <a:xfrm>
            <a:off x="364510" y="595715"/>
            <a:ext cx="3987383" cy="3018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1DCB7-3008-48E2-A4BA-2F9B1668F4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27" b="95508" l="4688" r="64063">
                        <a14:foregroundMark x1="24414" y1="61133" x2="29102" y2="51367"/>
                        <a14:foregroundMark x1="58398" y1="56445" x2="55469" y2="804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64" r="30691" b="5046"/>
          <a:stretch/>
        </p:blipFill>
        <p:spPr>
          <a:xfrm>
            <a:off x="239591" y="3189018"/>
            <a:ext cx="5856408" cy="3297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BA8F2-0989-4A2D-866E-412EA2631F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4343" r="55782" b="30821"/>
          <a:stretch/>
        </p:blipFill>
        <p:spPr>
          <a:xfrm>
            <a:off x="6687818" y="935166"/>
            <a:ext cx="2752603" cy="21679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6F8BE3-3412-4542-BFED-6367015719EC}"/>
              </a:ext>
            </a:extLst>
          </p:cNvPr>
          <p:cNvCxnSpPr/>
          <p:nvPr/>
        </p:nvCxnSpPr>
        <p:spPr>
          <a:xfrm>
            <a:off x="2628025" y="3429000"/>
            <a:ext cx="1097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2246A1-957E-490C-AB52-CB90F775CAB5}"/>
              </a:ext>
            </a:extLst>
          </p:cNvPr>
          <p:cNvSpPr txBox="1"/>
          <p:nvPr/>
        </p:nvSpPr>
        <p:spPr>
          <a:xfrm>
            <a:off x="3705433" y="3238866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DF7088-8BCD-4C38-AB3F-8F3B77CDFE74}"/>
              </a:ext>
            </a:extLst>
          </p:cNvPr>
          <p:cNvCxnSpPr>
            <a:cxnSpLocks/>
          </p:cNvCxnSpPr>
          <p:nvPr/>
        </p:nvCxnSpPr>
        <p:spPr>
          <a:xfrm>
            <a:off x="2456868" y="3750212"/>
            <a:ext cx="1268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F76955-1B9E-4181-99B6-854484A3A990}"/>
              </a:ext>
            </a:extLst>
          </p:cNvPr>
          <p:cNvSpPr txBox="1"/>
          <p:nvPr/>
        </p:nvSpPr>
        <p:spPr>
          <a:xfrm>
            <a:off x="3705433" y="3567809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CF4423-BE62-4D7C-9DE7-48F0728E8907}"/>
              </a:ext>
            </a:extLst>
          </p:cNvPr>
          <p:cNvCxnSpPr>
            <a:cxnSpLocks/>
          </p:cNvCxnSpPr>
          <p:nvPr/>
        </p:nvCxnSpPr>
        <p:spPr>
          <a:xfrm>
            <a:off x="2628025" y="4113628"/>
            <a:ext cx="1097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3FC3E6-C8F4-477C-9D47-A99AAFF285B7}"/>
              </a:ext>
            </a:extLst>
          </p:cNvPr>
          <p:cNvSpPr txBox="1"/>
          <p:nvPr/>
        </p:nvSpPr>
        <p:spPr>
          <a:xfrm>
            <a:off x="3766956" y="3913573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E9C08E-7787-402C-8DC3-D4E3240CC5F8}"/>
              </a:ext>
            </a:extLst>
          </p:cNvPr>
          <p:cNvCxnSpPr>
            <a:cxnSpLocks/>
          </p:cNvCxnSpPr>
          <p:nvPr/>
        </p:nvCxnSpPr>
        <p:spPr>
          <a:xfrm>
            <a:off x="2891505" y="4505178"/>
            <a:ext cx="8754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410983-CFE7-4597-8217-47637968794E}"/>
              </a:ext>
            </a:extLst>
          </p:cNvPr>
          <p:cNvSpPr txBox="1"/>
          <p:nvPr/>
        </p:nvSpPr>
        <p:spPr>
          <a:xfrm>
            <a:off x="3705433" y="4276988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পাঁপড়ি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594C1-B14A-48E5-8387-E6EDC6980EBC}"/>
              </a:ext>
            </a:extLst>
          </p:cNvPr>
          <p:cNvCxnSpPr>
            <a:cxnSpLocks/>
          </p:cNvCxnSpPr>
          <p:nvPr/>
        </p:nvCxnSpPr>
        <p:spPr>
          <a:xfrm flipV="1">
            <a:off x="2358201" y="5233182"/>
            <a:ext cx="533304" cy="338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0CC22CB-A7D0-4BF4-BDB4-4EC6CBD0CEC3}"/>
              </a:ext>
            </a:extLst>
          </p:cNvPr>
          <p:cNvSpPr txBox="1"/>
          <p:nvPr/>
        </p:nvSpPr>
        <p:spPr>
          <a:xfrm>
            <a:off x="3650472" y="5068647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2B5B7E-06D8-4954-83E4-CBDE203EF886}"/>
              </a:ext>
            </a:extLst>
          </p:cNvPr>
          <p:cNvCxnSpPr>
            <a:cxnSpLocks/>
          </p:cNvCxnSpPr>
          <p:nvPr/>
        </p:nvCxnSpPr>
        <p:spPr>
          <a:xfrm>
            <a:off x="2891505" y="5233182"/>
            <a:ext cx="8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4F32E2-9046-4B31-98FA-A019CD382BAD}"/>
              </a:ext>
            </a:extLst>
          </p:cNvPr>
          <p:cNvCxnSpPr>
            <a:cxnSpLocks/>
          </p:cNvCxnSpPr>
          <p:nvPr/>
        </p:nvCxnSpPr>
        <p:spPr>
          <a:xfrm>
            <a:off x="2583236" y="5571978"/>
            <a:ext cx="1067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1FCECE-45E4-4E43-BD64-135AD3998E5F}"/>
              </a:ext>
            </a:extLst>
          </p:cNvPr>
          <p:cNvSpPr txBox="1"/>
          <p:nvPr/>
        </p:nvSpPr>
        <p:spPr>
          <a:xfrm>
            <a:off x="3623094" y="5396771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বৃত্যংশ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D81ECB-8767-4FC8-B177-893F11675364}"/>
              </a:ext>
            </a:extLst>
          </p:cNvPr>
          <p:cNvCxnSpPr>
            <a:cxnSpLocks/>
          </p:cNvCxnSpPr>
          <p:nvPr/>
        </p:nvCxnSpPr>
        <p:spPr>
          <a:xfrm>
            <a:off x="2555858" y="5797873"/>
            <a:ext cx="1067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31A4E8D-3656-4A8D-8AF5-F556F46E151F}"/>
              </a:ext>
            </a:extLst>
          </p:cNvPr>
          <p:cNvSpPr txBox="1"/>
          <p:nvPr/>
        </p:nvSpPr>
        <p:spPr>
          <a:xfrm>
            <a:off x="3586349" y="5617187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উপবৃত্যংশ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6609D8-E183-42FB-A988-F7A75028A806}"/>
              </a:ext>
            </a:extLst>
          </p:cNvPr>
          <p:cNvSpPr txBox="1"/>
          <p:nvPr/>
        </p:nvSpPr>
        <p:spPr>
          <a:xfrm>
            <a:off x="7841057" y="5805439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বৃত্যংশ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4B8E73-EB30-46C0-B433-73FE9A620B00}"/>
              </a:ext>
            </a:extLst>
          </p:cNvPr>
          <p:cNvSpPr txBox="1"/>
          <p:nvPr/>
        </p:nvSpPr>
        <p:spPr>
          <a:xfrm>
            <a:off x="9472478" y="5858736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উপবৃত্যংশ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1AB205-42E1-4D4C-B528-CE812B779C92}"/>
              </a:ext>
            </a:extLst>
          </p:cNvPr>
          <p:cNvSpPr txBox="1"/>
          <p:nvPr/>
        </p:nvSpPr>
        <p:spPr>
          <a:xfrm>
            <a:off x="7962749" y="5149239"/>
            <a:ext cx="187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অক্ষীয় অমরাবিন্যাস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921060-1770-4B04-8325-07134E69CED6}"/>
              </a:ext>
            </a:extLst>
          </p:cNvPr>
          <p:cNvSpPr txBox="1"/>
          <p:nvPr/>
        </p:nvSpPr>
        <p:spPr>
          <a:xfrm>
            <a:off x="6582155" y="3876878"/>
            <a:ext cx="276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বৃক্কাকার একপ্রকোষ্টী পরাগধানী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58B05A-089D-488A-B7B7-D3D433163D48}"/>
              </a:ext>
            </a:extLst>
          </p:cNvPr>
          <p:cNvSpPr txBox="1"/>
          <p:nvPr/>
        </p:nvSpPr>
        <p:spPr>
          <a:xfrm>
            <a:off x="9140839" y="3808341"/>
            <a:ext cx="176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কন্টকিত পরাগরেণু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FFF9A8-5FA4-47A3-A03D-A7B0D9E47B57}"/>
              </a:ext>
            </a:extLst>
          </p:cNvPr>
          <p:cNvSpPr txBox="1"/>
          <p:nvPr/>
        </p:nvSpPr>
        <p:spPr>
          <a:xfrm>
            <a:off x="3975959" y="6086189"/>
            <a:ext cx="276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একগুচ্ছ পুংকেশর এবং গর্ভদন্ডকে ঘিরে পংদন্ড নালিকা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3D9FD9-B9F5-4EB1-8FB3-782F5EC3DF38}"/>
              </a:ext>
            </a:extLst>
          </p:cNvPr>
          <p:cNvSpPr txBox="1"/>
          <p:nvPr/>
        </p:nvSpPr>
        <p:spPr>
          <a:xfrm>
            <a:off x="7594996" y="2988963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পুষ্পপ্রতীক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F8F8CE-47E3-40AC-A232-959B71A0ED7E}"/>
              </a:ext>
            </a:extLst>
          </p:cNvPr>
          <p:cNvCxnSpPr/>
          <p:nvPr/>
        </p:nvCxnSpPr>
        <p:spPr>
          <a:xfrm>
            <a:off x="8043559" y="1138003"/>
            <a:ext cx="1097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6002092-37DA-4FFF-872C-F293C87924F5}"/>
              </a:ext>
            </a:extLst>
          </p:cNvPr>
          <p:cNvSpPr txBox="1"/>
          <p:nvPr/>
        </p:nvSpPr>
        <p:spPr>
          <a:xfrm>
            <a:off x="9098704" y="919926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মাতৃঅক্ষ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4422D2-E22B-40F6-9A55-C9FB0EB87B6A}"/>
              </a:ext>
            </a:extLst>
          </p:cNvPr>
          <p:cNvCxnSpPr>
            <a:cxnSpLocks/>
          </p:cNvCxnSpPr>
          <p:nvPr/>
        </p:nvCxnSpPr>
        <p:spPr>
          <a:xfrm>
            <a:off x="8589903" y="1320036"/>
            <a:ext cx="550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56DBCB3-7773-42C0-A734-1534AEF33E80}"/>
              </a:ext>
            </a:extLst>
          </p:cNvPr>
          <p:cNvSpPr txBox="1"/>
          <p:nvPr/>
        </p:nvSpPr>
        <p:spPr>
          <a:xfrm>
            <a:off x="9069808" y="1135221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উপবৃতি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242252-C136-4E97-8DA4-D0553D716B55}"/>
              </a:ext>
            </a:extLst>
          </p:cNvPr>
          <p:cNvCxnSpPr>
            <a:cxnSpLocks/>
          </p:cNvCxnSpPr>
          <p:nvPr/>
        </p:nvCxnSpPr>
        <p:spPr>
          <a:xfrm>
            <a:off x="8692276" y="1585210"/>
            <a:ext cx="448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8493F19-CAD5-43B5-BA5D-71721D726226}"/>
              </a:ext>
            </a:extLst>
          </p:cNvPr>
          <p:cNvSpPr txBox="1"/>
          <p:nvPr/>
        </p:nvSpPr>
        <p:spPr>
          <a:xfrm>
            <a:off x="9122686" y="1408343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C5698C-5ECC-4A60-AE6B-1819C7D5686A}"/>
              </a:ext>
            </a:extLst>
          </p:cNvPr>
          <p:cNvCxnSpPr>
            <a:cxnSpLocks/>
          </p:cNvCxnSpPr>
          <p:nvPr/>
        </p:nvCxnSpPr>
        <p:spPr>
          <a:xfrm>
            <a:off x="8592199" y="1839682"/>
            <a:ext cx="751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E3EE9E2-C51D-4F45-8581-5A054C1A6816}"/>
              </a:ext>
            </a:extLst>
          </p:cNvPr>
          <p:cNvSpPr txBox="1"/>
          <p:nvPr/>
        </p:nvSpPr>
        <p:spPr>
          <a:xfrm>
            <a:off x="9274721" y="1653593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পাঁপড়ি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EF6B6E-D8C5-4C79-A174-95168F7030E3}"/>
              </a:ext>
            </a:extLst>
          </p:cNvPr>
          <p:cNvCxnSpPr>
            <a:cxnSpLocks/>
          </p:cNvCxnSpPr>
          <p:nvPr/>
        </p:nvCxnSpPr>
        <p:spPr>
          <a:xfrm>
            <a:off x="8318664" y="2216935"/>
            <a:ext cx="9560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41B7803-A4A6-41FE-BB92-3CE94490F7CC}"/>
              </a:ext>
            </a:extLst>
          </p:cNvPr>
          <p:cNvSpPr txBox="1"/>
          <p:nvPr/>
        </p:nvSpPr>
        <p:spPr>
          <a:xfrm>
            <a:off x="9265371" y="2045243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পংস্তবক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AE7B3D0-62B0-48F5-B30E-A479CF101A81}"/>
              </a:ext>
            </a:extLst>
          </p:cNvPr>
          <p:cNvCxnSpPr>
            <a:cxnSpLocks/>
          </p:cNvCxnSpPr>
          <p:nvPr/>
        </p:nvCxnSpPr>
        <p:spPr>
          <a:xfrm>
            <a:off x="8011714" y="2187844"/>
            <a:ext cx="1042344" cy="540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76712F-D291-4F5F-BD79-8F5F04C3C208}"/>
              </a:ext>
            </a:extLst>
          </p:cNvPr>
          <p:cNvCxnSpPr>
            <a:cxnSpLocks/>
          </p:cNvCxnSpPr>
          <p:nvPr/>
        </p:nvCxnSpPr>
        <p:spPr>
          <a:xfrm>
            <a:off x="9043539" y="2728210"/>
            <a:ext cx="386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908DB4A-2861-4C94-ADE2-A398957E9FA6}"/>
              </a:ext>
            </a:extLst>
          </p:cNvPr>
          <p:cNvSpPr txBox="1"/>
          <p:nvPr/>
        </p:nvSpPr>
        <p:spPr>
          <a:xfrm>
            <a:off x="9374966" y="2495120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স্ত্রীস্তবক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9" grpId="0"/>
      <p:bldP spid="22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4" grpId="0"/>
      <p:bldP spid="48" grpId="0"/>
      <p:bldP spid="52" grpId="0"/>
      <p:bldP spid="55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328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পুষ্প প্রতীক</vt:lpstr>
      <vt:lpstr>PowerPoint Presentation</vt:lpstr>
      <vt:lpstr>অর্থনৈতিক গুরুত্ব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2020-08-23T14:23:36Z</dcterms:created>
  <dcterms:modified xsi:type="dcterms:W3CDTF">2020-10-05T19:12:25Z</dcterms:modified>
</cp:coreProperties>
</file>