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79" r:id="rId12"/>
    <p:sldId id="266" r:id="rId13"/>
    <p:sldId id="267" r:id="rId14"/>
    <p:sldId id="268" r:id="rId15"/>
    <p:sldId id="269" r:id="rId16"/>
    <p:sldId id="27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CE381-14DB-4814-BDD0-898FB5468449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4B544A-C3E8-43EB-88D8-99D908DFC80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FDCF5B-1EA9-4730-967A-4A1B7FF1342D}" type="parTrans" cxnId="{BA647923-105D-4940-B18D-383673BA5AF0}">
      <dgm:prSet/>
      <dgm:spPr/>
      <dgm:t>
        <a:bodyPr/>
        <a:lstStyle/>
        <a:p>
          <a:endParaRPr lang="en-US"/>
        </a:p>
      </dgm:t>
    </dgm:pt>
    <dgm:pt modelId="{0E971213-BF10-41DA-A046-7F0C68FB7D2F}" type="sibTrans" cxnId="{BA647923-105D-4940-B18D-383673BA5AF0}">
      <dgm:prSet/>
      <dgm:spPr/>
      <dgm:t>
        <a:bodyPr/>
        <a:lstStyle/>
        <a:p>
          <a:endParaRPr lang="en-US"/>
        </a:p>
      </dgm:t>
    </dgm:pt>
    <dgm:pt modelId="{82083C7B-122C-4D3A-A13E-7782ECBD7CD6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তাম্বুল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খানা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জন্মগ্রহন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bg2">
                <a:lumMod val="1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61A2DD-B89F-46E1-B3FA-76DD54EA47E8}" type="parTrans" cxnId="{555F57FA-9461-4D96-9E47-F5313305ADD0}">
      <dgm:prSet/>
      <dgm:spPr/>
      <dgm:t>
        <a:bodyPr/>
        <a:lstStyle/>
        <a:p>
          <a:endParaRPr lang="en-US"/>
        </a:p>
      </dgm:t>
    </dgm:pt>
    <dgm:pt modelId="{868192A5-DC94-4409-A3DF-EF324BAF6903}" type="sibTrans" cxnId="{555F57FA-9461-4D96-9E47-F5313305ADD0}">
      <dgm:prSet/>
      <dgm:spPr/>
      <dgm:t>
        <a:bodyPr/>
        <a:lstStyle/>
        <a:p>
          <a:endParaRPr lang="en-US"/>
        </a:p>
      </dgm:t>
    </dgm:pt>
    <dgm:pt modelId="{DD1E9386-34F6-46A7-B344-502C2E4C648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১৯০৩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জানুয়ারী</a:t>
          </a:r>
          <a:endParaRPr lang="en-US" sz="2000" dirty="0"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1E3045-27A9-4A8B-9EF7-9467B98CF4C1}" type="parTrans" cxnId="{5D04061B-B2E1-4F7A-8641-161A1903CD72}">
      <dgm:prSet/>
      <dgm:spPr/>
      <dgm:t>
        <a:bodyPr/>
        <a:lstStyle/>
        <a:p>
          <a:endParaRPr lang="en-US"/>
        </a:p>
      </dgm:t>
    </dgm:pt>
    <dgm:pt modelId="{6AA5E2F1-14D3-41CE-A3FB-E70BA21BDB4A}" type="sibTrans" cxnId="{5D04061B-B2E1-4F7A-8641-161A1903CD72}">
      <dgm:prSet/>
      <dgm:spPr/>
      <dgm:t>
        <a:bodyPr/>
        <a:lstStyle/>
        <a:p>
          <a:endParaRPr lang="en-US"/>
        </a:p>
      </dgm:t>
    </dgm:pt>
    <dgm:pt modelId="{86F04BA9-B936-4EDD-ABD9-681BAF96D5A4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কবিতায়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বেশী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ফুটে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উঠেছে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480074-0446-4804-8655-54AA7812DAE2}" type="parTrans" cxnId="{B2DF08FD-AA7A-439B-AF2F-7BE20A96040F}">
      <dgm:prSet/>
      <dgm:spPr/>
      <dgm:t>
        <a:bodyPr/>
        <a:lstStyle/>
        <a:p>
          <a:endParaRPr lang="en-US"/>
        </a:p>
      </dgm:t>
    </dgm:pt>
    <dgm:pt modelId="{F519E43C-C643-4386-B479-35FD9FC71AC3}" type="sibTrans" cxnId="{B2DF08FD-AA7A-439B-AF2F-7BE20A96040F}">
      <dgm:prSet/>
      <dgm:spPr/>
      <dgm:t>
        <a:bodyPr/>
        <a:lstStyle/>
        <a:p>
          <a:endParaRPr lang="en-US"/>
        </a:p>
      </dgm:t>
    </dgm:pt>
    <dgm:pt modelId="{0CEA6A33-A51F-4118-ACA1-FED0C0DC8CA6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নকশী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কাঁথার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সোজন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ঘাট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6206B9-D698-4B18-98C8-D4D9FE00A649}" type="parTrans" cxnId="{9BAF1435-80EC-427F-989D-1220CDABAD2C}">
      <dgm:prSet/>
      <dgm:spPr/>
      <dgm:t>
        <a:bodyPr/>
        <a:lstStyle/>
        <a:p>
          <a:endParaRPr lang="en-US"/>
        </a:p>
      </dgm:t>
    </dgm:pt>
    <dgm:pt modelId="{ADAB0DC0-1698-49D2-A265-D7F0D20B591F}" type="sibTrans" cxnId="{9BAF1435-80EC-427F-989D-1220CDABAD2C}">
      <dgm:prSet/>
      <dgm:spPr/>
      <dgm:t>
        <a:bodyPr/>
        <a:lstStyle/>
        <a:p>
          <a:endParaRPr lang="en-US"/>
        </a:p>
      </dgm:t>
    </dgm:pt>
    <dgm:pt modelId="{1461A2ED-0BEE-4692-985B-057708548162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বাংলার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সাধারন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লিখেছেন</a:t>
          </a:r>
          <a:r>
            <a:rPr lang="en-US" sz="20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20C823-D76D-41E4-BE22-2EC22DFCADEB}" type="parTrans" cxnId="{6975FE75-27D4-43CD-8BC8-372D3120A291}">
      <dgm:prSet/>
      <dgm:spPr/>
      <dgm:t>
        <a:bodyPr/>
        <a:lstStyle/>
        <a:p>
          <a:endParaRPr lang="en-US"/>
        </a:p>
      </dgm:t>
    </dgm:pt>
    <dgm:pt modelId="{9289AC31-EEFA-40B3-8E6C-24D648544307}" type="sibTrans" cxnId="{6975FE75-27D4-43CD-8BC8-372D3120A291}">
      <dgm:prSet/>
      <dgm:spPr/>
      <dgm:t>
        <a:bodyPr/>
        <a:lstStyle/>
        <a:p>
          <a:endParaRPr lang="en-US"/>
        </a:p>
      </dgm:t>
    </dgm:pt>
    <dgm:pt modelId="{20C78B87-6E15-400A-B240-3F1592E5432E}">
      <dgm:prSet custT="1"/>
      <dgm:spPr/>
      <dgm:t>
        <a:bodyPr/>
        <a:lstStyle/>
        <a:p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১৩ই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6D8E26-AF9E-44B0-98CB-61BA6841C8B5}" type="parTrans" cxnId="{5923A351-8970-49FA-8E94-EF1EB36DEDDF}">
      <dgm:prSet/>
      <dgm:spPr/>
      <dgm:t>
        <a:bodyPr/>
        <a:lstStyle/>
        <a:p>
          <a:endParaRPr lang="en-US"/>
        </a:p>
      </dgm:t>
    </dgm:pt>
    <dgm:pt modelId="{7436028A-9E18-428E-99C4-AD1B0B1350AA}" type="sibTrans" cxnId="{5923A351-8970-49FA-8E94-EF1EB36DEDDF}">
      <dgm:prSet/>
      <dgm:spPr/>
      <dgm:t>
        <a:bodyPr/>
        <a:lstStyle/>
        <a:p>
          <a:endParaRPr lang="en-US"/>
        </a:p>
      </dgm:t>
    </dgm:pt>
    <dgm:pt modelId="{0F6BB885-9B79-4824-8494-970C8BD26AEA}" type="pres">
      <dgm:prSet presAssocID="{BF3CE381-14DB-4814-BDD0-898FB54684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97C650-F2E6-4B10-BE3B-A14E97E77BAE}" type="pres">
      <dgm:prSet presAssocID="{FA4B544A-C3E8-43EB-88D8-99D908DFC80F}" presName="centerShape" presStyleLbl="node0" presStyleIdx="0" presStyleCnt="1"/>
      <dgm:spPr/>
      <dgm:t>
        <a:bodyPr/>
        <a:lstStyle/>
        <a:p>
          <a:endParaRPr lang="en-US"/>
        </a:p>
      </dgm:t>
    </dgm:pt>
    <dgm:pt modelId="{DF32B8E7-F208-4895-88E1-9CE67EAB7EFD}" type="pres">
      <dgm:prSet presAssocID="{7A61A2DD-B89F-46E1-B3FA-76DD54EA47E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0705AE8-BAAF-4D51-A5BE-E9760518A108}" type="pres">
      <dgm:prSet presAssocID="{7A61A2DD-B89F-46E1-B3FA-76DD54EA47E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061D6C6-B216-41F8-BA34-EE5505B1A9DD}" type="pres">
      <dgm:prSet presAssocID="{82083C7B-122C-4D3A-A13E-7782ECBD7CD6}" presName="node" presStyleLbl="node1" presStyleIdx="0" presStyleCnt="6" custScaleX="134053" custScaleY="119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02FD-B8E7-41DB-BB47-E29F0144226E}" type="pres">
      <dgm:prSet presAssocID="{831E3045-27A9-4A8B-9EF7-9467B98CF4C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33FA24C-B577-4A90-865D-5F3791441FAC}" type="pres">
      <dgm:prSet presAssocID="{831E3045-27A9-4A8B-9EF7-9467B98CF4C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D26C96B-B0D2-4795-B31F-6C3374BE40C6}" type="pres">
      <dgm:prSet presAssocID="{DD1E9386-34F6-46A7-B344-502C2E4C648E}" presName="node" presStyleLbl="node1" presStyleIdx="1" presStyleCnt="6" custScaleX="133496" custScaleY="125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61FF-F25A-43A2-ACD5-8D8BC0E59440}" type="pres">
      <dgm:prSet presAssocID="{6B20C823-D76D-41E4-BE22-2EC22DFCADEB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F2EF1BE-F53A-4EE5-8FFE-E5B674987A3E}" type="pres">
      <dgm:prSet presAssocID="{6B20C823-D76D-41E4-BE22-2EC22DFCADE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6E1E953-031D-4604-9802-B83A898741E2}" type="pres">
      <dgm:prSet presAssocID="{1461A2ED-0BEE-4692-985B-057708548162}" presName="node" presStyleLbl="node1" presStyleIdx="2" presStyleCnt="6" custScaleX="139262" custScaleY="12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B6380-A627-4DE6-BBF3-947D86FB7707}" type="pres">
      <dgm:prSet presAssocID="{E1480074-0446-4804-8655-54AA7812DAE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40B0534-DD96-46E5-8821-C7F989B60DA0}" type="pres">
      <dgm:prSet presAssocID="{E1480074-0446-4804-8655-54AA7812DAE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C5A4C04-27D7-4752-B4F1-73B6197D8301}" type="pres">
      <dgm:prSet presAssocID="{86F04BA9-B936-4EDD-ABD9-681BAF96D5A4}" presName="node" presStyleLbl="node1" presStyleIdx="3" presStyleCnt="6" custScaleX="145923" custScaleY="129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EA507-97A9-4B31-99E9-9DCD5BF3767F}" type="pres">
      <dgm:prSet presAssocID="{006206B9-D698-4B18-98C8-D4D9FE00A64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97536C2-158B-47B3-9B22-727C3A2BB5C6}" type="pres">
      <dgm:prSet presAssocID="{006206B9-D698-4B18-98C8-D4D9FE00A64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9E48B0F-02AD-4B68-9E65-A1DB26ABEDF0}" type="pres">
      <dgm:prSet presAssocID="{0CEA6A33-A51F-4118-ACA1-FED0C0DC8CA6}" presName="node" presStyleLbl="node1" presStyleIdx="4" presStyleCnt="6" custScaleX="126074" custScaleY="12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52853-6B7A-4E4D-8232-533E197C332C}" type="pres">
      <dgm:prSet presAssocID="{F96D8E26-AF9E-44B0-98CB-61BA6841C8B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F130079-F87C-48D3-BA78-289367C58E9D}" type="pres">
      <dgm:prSet presAssocID="{F96D8E26-AF9E-44B0-98CB-61BA6841C8B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31CDB7C-C30F-46B2-A7D0-5213665384B9}" type="pres">
      <dgm:prSet presAssocID="{20C78B87-6E15-400A-B240-3F1592E5432E}" presName="node" presStyleLbl="node1" presStyleIdx="5" presStyleCnt="6" custScaleX="135914" custScaleY="135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3A351-8970-49FA-8E94-EF1EB36DEDDF}" srcId="{FA4B544A-C3E8-43EB-88D8-99D908DFC80F}" destId="{20C78B87-6E15-400A-B240-3F1592E5432E}" srcOrd="5" destOrd="0" parTransId="{F96D8E26-AF9E-44B0-98CB-61BA6841C8B5}" sibTransId="{7436028A-9E18-428E-99C4-AD1B0B1350AA}"/>
    <dgm:cxn modelId="{20769EBD-CAFA-4F17-9D7A-20BE7B25A104}" type="presOf" srcId="{F96D8E26-AF9E-44B0-98CB-61BA6841C8B5}" destId="{1F130079-F87C-48D3-BA78-289367C58E9D}" srcOrd="1" destOrd="0" presId="urn:microsoft.com/office/officeart/2005/8/layout/radial5"/>
    <dgm:cxn modelId="{63EC5B4C-7D9A-408B-AB21-A7A8884855A0}" type="presOf" srcId="{6B20C823-D76D-41E4-BE22-2EC22DFCADEB}" destId="{EED961FF-F25A-43A2-ACD5-8D8BC0E59440}" srcOrd="0" destOrd="0" presId="urn:microsoft.com/office/officeart/2005/8/layout/radial5"/>
    <dgm:cxn modelId="{3A6ED167-437C-4F44-9FF9-F9E7D92A24AC}" type="presOf" srcId="{20C78B87-6E15-400A-B240-3F1592E5432E}" destId="{F31CDB7C-C30F-46B2-A7D0-5213665384B9}" srcOrd="0" destOrd="0" presId="urn:microsoft.com/office/officeart/2005/8/layout/radial5"/>
    <dgm:cxn modelId="{CEE3ECB9-960C-4D18-B497-53CED3F7DF77}" type="presOf" srcId="{831E3045-27A9-4A8B-9EF7-9467B98CF4C1}" destId="{C33FA24C-B577-4A90-865D-5F3791441FAC}" srcOrd="1" destOrd="0" presId="urn:microsoft.com/office/officeart/2005/8/layout/radial5"/>
    <dgm:cxn modelId="{B2DF08FD-AA7A-439B-AF2F-7BE20A96040F}" srcId="{FA4B544A-C3E8-43EB-88D8-99D908DFC80F}" destId="{86F04BA9-B936-4EDD-ABD9-681BAF96D5A4}" srcOrd="3" destOrd="0" parTransId="{E1480074-0446-4804-8655-54AA7812DAE2}" sibTransId="{F519E43C-C643-4386-B479-35FD9FC71AC3}"/>
    <dgm:cxn modelId="{BF1975A4-A246-43E1-AC28-AE437E2A7957}" type="presOf" srcId="{006206B9-D698-4B18-98C8-D4D9FE00A649}" destId="{50EEA507-97A9-4B31-99E9-9DCD5BF3767F}" srcOrd="0" destOrd="0" presId="urn:microsoft.com/office/officeart/2005/8/layout/radial5"/>
    <dgm:cxn modelId="{B2FAB946-FA98-4696-A2BF-BE41112A58D7}" type="presOf" srcId="{0CEA6A33-A51F-4118-ACA1-FED0C0DC8CA6}" destId="{69E48B0F-02AD-4B68-9E65-A1DB26ABEDF0}" srcOrd="0" destOrd="0" presId="urn:microsoft.com/office/officeart/2005/8/layout/radial5"/>
    <dgm:cxn modelId="{FC55E3F6-90AC-478E-B0C7-B12281BD810C}" type="presOf" srcId="{E1480074-0446-4804-8655-54AA7812DAE2}" destId="{6BFB6380-A627-4DE6-BBF3-947D86FB7707}" srcOrd="0" destOrd="0" presId="urn:microsoft.com/office/officeart/2005/8/layout/radial5"/>
    <dgm:cxn modelId="{3DEE0AD2-555E-45CF-989A-D29A6FC62431}" type="presOf" srcId="{F96D8E26-AF9E-44B0-98CB-61BA6841C8B5}" destId="{89E52853-6B7A-4E4D-8232-533E197C332C}" srcOrd="0" destOrd="0" presId="urn:microsoft.com/office/officeart/2005/8/layout/radial5"/>
    <dgm:cxn modelId="{E087D58D-E8DB-4998-A395-1DE2ED71AE03}" type="presOf" srcId="{E1480074-0446-4804-8655-54AA7812DAE2}" destId="{A40B0534-DD96-46E5-8821-C7F989B60DA0}" srcOrd="1" destOrd="0" presId="urn:microsoft.com/office/officeart/2005/8/layout/radial5"/>
    <dgm:cxn modelId="{FB5AF4D4-D673-4AD3-B18A-C3D54AEDE84C}" type="presOf" srcId="{6B20C823-D76D-41E4-BE22-2EC22DFCADEB}" destId="{2F2EF1BE-F53A-4EE5-8FFE-E5B674987A3E}" srcOrd="1" destOrd="0" presId="urn:microsoft.com/office/officeart/2005/8/layout/radial5"/>
    <dgm:cxn modelId="{6975FE75-27D4-43CD-8BC8-372D3120A291}" srcId="{FA4B544A-C3E8-43EB-88D8-99D908DFC80F}" destId="{1461A2ED-0BEE-4692-985B-057708548162}" srcOrd="2" destOrd="0" parTransId="{6B20C823-D76D-41E4-BE22-2EC22DFCADEB}" sibTransId="{9289AC31-EEFA-40B3-8E6C-24D648544307}"/>
    <dgm:cxn modelId="{07C47578-E09F-4F2F-B1D3-F8C94456493A}" type="presOf" srcId="{1461A2ED-0BEE-4692-985B-057708548162}" destId="{A6E1E953-031D-4604-9802-B83A898741E2}" srcOrd="0" destOrd="0" presId="urn:microsoft.com/office/officeart/2005/8/layout/radial5"/>
    <dgm:cxn modelId="{5D04061B-B2E1-4F7A-8641-161A1903CD72}" srcId="{FA4B544A-C3E8-43EB-88D8-99D908DFC80F}" destId="{DD1E9386-34F6-46A7-B344-502C2E4C648E}" srcOrd="1" destOrd="0" parTransId="{831E3045-27A9-4A8B-9EF7-9467B98CF4C1}" sibTransId="{6AA5E2F1-14D3-41CE-A3FB-E70BA21BDB4A}"/>
    <dgm:cxn modelId="{0F151FA1-7ED9-4104-925D-31CBF1390857}" type="presOf" srcId="{FA4B544A-C3E8-43EB-88D8-99D908DFC80F}" destId="{E797C650-F2E6-4B10-BE3B-A14E97E77BAE}" srcOrd="0" destOrd="0" presId="urn:microsoft.com/office/officeart/2005/8/layout/radial5"/>
    <dgm:cxn modelId="{6652DC5C-E373-44C9-8DF8-CDFEFCD66BBD}" type="presOf" srcId="{006206B9-D698-4B18-98C8-D4D9FE00A649}" destId="{F97536C2-158B-47B3-9B22-727C3A2BB5C6}" srcOrd="1" destOrd="0" presId="urn:microsoft.com/office/officeart/2005/8/layout/radial5"/>
    <dgm:cxn modelId="{3653B565-7F01-4C8C-96EE-7C502A315152}" type="presOf" srcId="{BF3CE381-14DB-4814-BDD0-898FB5468449}" destId="{0F6BB885-9B79-4824-8494-970C8BD26AEA}" srcOrd="0" destOrd="0" presId="urn:microsoft.com/office/officeart/2005/8/layout/radial5"/>
    <dgm:cxn modelId="{64E72060-602C-42EE-8067-96EE9746A13D}" type="presOf" srcId="{DD1E9386-34F6-46A7-B344-502C2E4C648E}" destId="{2D26C96B-B0D2-4795-B31F-6C3374BE40C6}" srcOrd="0" destOrd="0" presId="urn:microsoft.com/office/officeart/2005/8/layout/radial5"/>
    <dgm:cxn modelId="{AAE5A03D-337D-46A5-B339-1C83A9A832AF}" type="presOf" srcId="{7A61A2DD-B89F-46E1-B3FA-76DD54EA47E8}" destId="{30705AE8-BAAF-4D51-A5BE-E9760518A108}" srcOrd="1" destOrd="0" presId="urn:microsoft.com/office/officeart/2005/8/layout/radial5"/>
    <dgm:cxn modelId="{6143BF0F-5A1F-49D3-A9E6-9D9EE80BE06D}" type="presOf" srcId="{82083C7B-122C-4D3A-A13E-7782ECBD7CD6}" destId="{9061D6C6-B216-41F8-BA34-EE5505B1A9DD}" srcOrd="0" destOrd="0" presId="urn:microsoft.com/office/officeart/2005/8/layout/radial5"/>
    <dgm:cxn modelId="{1294E527-D990-45CC-B98F-09A6B7739F28}" type="presOf" srcId="{831E3045-27A9-4A8B-9EF7-9467B98CF4C1}" destId="{B67602FD-B8E7-41DB-BB47-E29F0144226E}" srcOrd="0" destOrd="0" presId="urn:microsoft.com/office/officeart/2005/8/layout/radial5"/>
    <dgm:cxn modelId="{9BAF1435-80EC-427F-989D-1220CDABAD2C}" srcId="{FA4B544A-C3E8-43EB-88D8-99D908DFC80F}" destId="{0CEA6A33-A51F-4118-ACA1-FED0C0DC8CA6}" srcOrd="4" destOrd="0" parTransId="{006206B9-D698-4B18-98C8-D4D9FE00A649}" sibTransId="{ADAB0DC0-1698-49D2-A265-D7F0D20B591F}"/>
    <dgm:cxn modelId="{555F57FA-9461-4D96-9E47-F5313305ADD0}" srcId="{FA4B544A-C3E8-43EB-88D8-99D908DFC80F}" destId="{82083C7B-122C-4D3A-A13E-7782ECBD7CD6}" srcOrd="0" destOrd="0" parTransId="{7A61A2DD-B89F-46E1-B3FA-76DD54EA47E8}" sibTransId="{868192A5-DC94-4409-A3DF-EF324BAF6903}"/>
    <dgm:cxn modelId="{50AD6AEE-C3C6-4435-A3D0-540D86DA4FB4}" type="presOf" srcId="{7A61A2DD-B89F-46E1-B3FA-76DD54EA47E8}" destId="{DF32B8E7-F208-4895-88E1-9CE67EAB7EFD}" srcOrd="0" destOrd="0" presId="urn:microsoft.com/office/officeart/2005/8/layout/radial5"/>
    <dgm:cxn modelId="{6EC5972B-802C-4A8B-8C1F-F6C42BDC26E9}" type="presOf" srcId="{86F04BA9-B936-4EDD-ABD9-681BAF96D5A4}" destId="{1C5A4C04-27D7-4752-B4F1-73B6197D8301}" srcOrd="0" destOrd="0" presId="urn:microsoft.com/office/officeart/2005/8/layout/radial5"/>
    <dgm:cxn modelId="{BA647923-105D-4940-B18D-383673BA5AF0}" srcId="{BF3CE381-14DB-4814-BDD0-898FB5468449}" destId="{FA4B544A-C3E8-43EB-88D8-99D908DFC80F}" srcOrd="0" destOrd="0" parTransId="{C4FDCF5B-1EA9-4730-967A-4A1B7FF1342D}" sibTransId="{0E971213-BF10-41DA-A046-7F0C68FB7D2F}"/>
    <dgm:cxn modelId="{F99E2FB8-B7A2-4A3D-809C-12001255F0C9}" type="presParOf" srcId="{0F6BB885-9B79-4824-8494-970C8BD26AEA}" destId="{E797C650-F2E6-4B10-BE3B-A14E97E77BAE}" srcOrd="0" destOrd="0" presId="urn:microsoft.com/office/officeart/2005/8/layout/radial5"/>
    <dgm:cxn modelId="{44FB2DAF-9E66-4124-99C6-D2DFDBC1B1ED}" type="presParOf" srcId="{0F6BB885-9B79-4824-8494-970C8BD26AEA}" destId="{DF32B8E7-F208-4895-88E1-9CE67EAB7EFD}" srcOrd="1" destOrd="0" presId="urn:microsoft.com/office/officeart/2005/8/layout/radial5"/>
    <dgm:cxn modelId="{1EC91952-EF1C-4F8E-A314-CEA420D1C5A7}" type="presParOf" srcId="{DF32B8E7-F208-4895-88E1-9CE67EAB7EFD}" destId="{30705AE8-BAAF-4D51-A5BE-E9760518A108}" srcOrd="0" destOrd="0" presId="urn:microsoft.com/office/officeart/2005/8/layout/radial5"/>
    <dgm:cxn modelId="{E10F6536-224F-4559-AB4C-5E6D1053448E}" type="presParOf" srcId="{0F6BB885-9B79-4824-8494-970C8BD26AEA}" destId="{9061D6C6-B216-41F8-BA34-EE5505B1A9DD}" srcOrd="2" destOrd="0" presId="urn:microsoft.com/office/officeart/2005/8/layout/radial5"/>
    <dgm:cxn modelId="{02DAD801-550D-407A-B2B3-6ECEAB4F43AD}" type="presParOf" srcId="{0F6BB885-9B79-4824-8494-970C8BD26AEA}" destId="{B67602FD-B8E7-41DB-BB47-E29F0144226E}" srcOrd="3" destOrd="0" presId="urn:microsoft.com/office/officeart/2005/8/layout/radial5"/>
    <dgm:cxn modelId="{485E24A7-4DE9-49D9-B089-7456DDA967DB}" type="presParOf" srcId="{B67602FD-B8E7-41DB-BB47-E29F0144226E}" destId="{C33FA24C-B577-4A90-865D-5F3791441FAC}" srcOrd="0" destOrd="0" presId="urn:microsoft.com/office/officeart/2005/8/layout/radial5"/>
    <dgm:cxn modelId="{51CB5C8A-3EFC-4BDF-96A0-E88C986AB15A}" type="presParOf" srcId="{0F6BB885-9B79-4824-8494-970C8BD26AEA}" destId="{2D26C96B-B0D2-4795-B31F-6C3374BE40C6}" srcOrd="4" destOrd="0" presId="urn:microsoft.com/office/officeart/2005/8/layout/radial5"/>
    <dgm:cxn modelId="{B7443387-C305-4C0D-A712-8F1FC0EE66B0}" type="presParOf" srcId="{0F6BB885-9B79-4824-8494-970C8BD26AEA}" destId="{EED961FF-F25A-43A2-ACD5-8D8BC0E59440}" srcOrd="5" destOrd="0" presId="urn:microsoft.com/office/officeart/2005/8/layout/radial5"/>
    <dgm:cxn modelId="{2F343FDF-237C-45ED-BCAD-18E779BB1DF2}" type="presParOf" srcId="{EED961FF-F25A-43A2-ACD5-8D8BC0E59440}" destId="{2F2EF1BE-F53A-4EE5-8FFE-E5B674987A3E}" srcOrd="0" destOrd="0" presId="urn:microsoft.com/office/officeart/2005/8/layout/radial5"/>
    <dgm:cxn modelId="{38C6D181-9BE7-498D-B61E-226A9326F08A}" type="presParOf" srcId="{0F6BB885-9B79-4824-8494-970C8BD26AEA}" destId="{A6E1E953-031D-4604-9802-B83A898741E2}" srcOrd="6" destOrd="0" presId="urn:microsoft.com/office/officeart/2005/8/layout/radial5"/>
    <dgm:cxn modelId="{ACD80C74-A2B1-4062-BD87-2E7E65F13DFA}" type="presParOf" srcId="{0F6BB885-9B79-4824-8494-970C8BD26AEA}" destId="{6BFB6380-A627-4DE6-BBF3-947D86FB7707}" srcOrd="7" destOrd="0" presId="urn:microsoft.com/office/officeart/2005/8/layout/radial5"/>
    <dgm:cxn modelId="{E9E436D8-D972-4A93-B2E9-88D44642DF92}" type="presParOf" srcId="{6BFB6380-A627-4DE6-BBF3-947D86FB7707}" destId="{A40B0534-DD96-46E5-8821-C7F989B60DA0}" srcOrd="0" destOrd="0" presId="urn:microsoft.com/office/officeart/2005/8/layout/radial5"/>
    <dgm:cxn modelId="{412A90BD-3288-4CE0-BF49-93840DF7A79D}" type="presParOf" srcId="{0F6BB885-9B79-4824-8494-970C8BD26AEA}" destId="{1C5A4C04-27D7-4752-B4F1-73B6197D8301}" srcOrd="8" destOrd="0" presId="urn:microsoft.com/office/officeart/2005/8/layout/radial5"/>
    <dgm:cxn modelId="{071D3860-C7F5-4EEF-88B6-0F2E66D32C0A}" type="presParOf" srcId="{0F6BB885-9B79-4824-8494-970C8BD26AEA}" destId="{50EEA507-97A9-4B31-99E9-9DCD5BF3767F}" srcOrd="9" destOrd="0" presId="urn:microsoft.com/office/officeart/2005/8/layout/radial5"/>
    <dgm:cxn modelId="{8808935B-5944-4950-886F-02F9D448FB98}" type="presParOf" srcId="{50EEA507-97A9-4B31-99E9-9DCD5BF3767F}" destId="{F97536C2-158B-47B3-9B22-727C3A2BB5C6}" srcOrd="0" destOrd="0" presId="urn:microsoft.com/office/officeart/2005/8/layout/radial5"/>
    <dgm:cxn modelId="{E5DC9C13-4E38-4678-A41C-7D3DBB609921}" type="presParOf" srcId="{0F6BB885-9B79-4824-8494-970C8BD26AEA}" destId="{69E48B0F-02AD-4B68-9E65-A1DB26ABEDF0}" srcOrd="10" destOrd="0" presId="urn:microsoft.com/office/officeart/2005/8/layout/radial5"/>
    <dgm:cxn modelId="{50F63EF3-D39D-4F16-AF0B-13FA77F06BA2}" type="presParOf" srcId="{0F6BB885-9B79-4824-8494-970C8BD26AEA}" destId="{89E52853-6B7A-4E4D-8232-533E197C332C}" srcOrd="11" destOrd="0" presId="urn:microsoft.com/office/officeart/2005/8/layout/radial5"/>
    <dgm:cxn modelId="{0F029468-D823-4AAC-BDBE-41FBCD7FFC9C}" type="presParOf" srcId="{89E52853-6B7A-4E4D-8232-533E197C332C}" destId="{1F130079-F87C-48D3-BA78-289367C58E9D}" srcOrd="0" destOrd="0" presId="urn:microsoft.com/office/officeart/2005/8/layout/radial5"/>
    <dgm:cxn modelId="{7F537DE5-6F97-4CCD-B498-FD10968B9832}" type="presParOf" srcId="{0F6BB885-9B79-4824-8494-970C8BD26AEA}" destId="{F31CDB7C-C30F-46B2-A7D0-5213665384B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7C650-F2E6-4B10-BE3B-A14E97E77BAE}">
      <dsp:nvSpPr>
        <dsp:cNvPr id="0" name=""/>
        <dsp:cNvSpPr/>
      </dsp:nvSpPr>
      <dsp:spPr>
        <a:xfrm>
          <a:off x="3339683" y="1961604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548337" y="2170258"/>
        <a:ext cx="1007473" cy="1007473"/>
      </dsp:txXfrm>
    </dsp:sp>
    <dsp:sp modelId="{DF32B8E7-F208-4895-88E1-9CE67EAB7EFD}">
      <dsp:nvSpPr>
        <dsp:cNvPr id="0" name=""/>
        <dsp:cNvSpPr/>
      </dsp:nvSpPr>
      <dsp:spPr>
        <a:xfrm rot="16200000">
          <a:off x="3938332" y="1511222"/>
          <a:ext cx="22748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72455" y="1642230"/>
        <a:ext cx="159238" cy="290655"/>
      </dsp:txXfrm>
    </dsp:sp>
    <dsp:sp modelId="{9061D6C6-B216-41F8-BA34-EE5505B1A9DD}">
      <dsp:nvSpPr>
        <dsp:cNvPr id="0" name=""/>
        <dsp:cNvSpPr/>
      </dsp:nvSpPr>
      <dsp:spPr>
        <a:xfrm>
          <a:off x="3097093" y="-172303"/>
          <a:ext cx="1909962" cy="17046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তাম্বুল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খানা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জন্মগ্রহন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bg2">
                <a:lumMod val="1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6800" y="77344"/>
        <a:ext cx="1350548" cy="1205399"/>
      </dsp:txXfrm>
    </dsp:sp>
    <dsp:sp modelId="{B67602FD-B8E7-41DB-BB47-E29F0144226E}">
      <dsp:nvSpPr>
        <dsp:cNvPr id="0" name=""/>
        <dsp:cNvSpPr/>
      </dsp:nvSpPr>
      <dsp:spPr>
        <a:xfrm rot="19800000">
          <a:off x="4722712" y="1991601"/>
          <a:ext cx="18355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726401" y="2102253"/>
        <a:ext cx="128490" cy="290655"/>
      </dsp:txXfrm>
    </dsp:sp>
    <dsp:sp modelId="{2D26C96B-B0D2-4795-B31F-6C3374BE40C6}">
      <dsp:nvSpPr>
        <dsp:cNvPr id="0" name=""/>
        <dsp:cNvSpPr/>
      </dsp:nvSpPr>
      <dsp:spPr>
        <a:xfrm>
          <a:off x="4827874" y="784814"/>
          <a:ext cx="1902025" cy="1784410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১৯০৩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জানুয়ারী</a:t>
          </a:r>
          <a:endParaRPr lang="en-US" sz="2000" kern="1200" dirty="0"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6419" y="1046135"/>
        <a:ext cx="1344935" cy="1261768"/>
      </dsp:txXfrm>
    </dsp:sp>
    <dsp:sp modelId="{EED961FF-F25A-43A2-ACD5-8D8BC0E59440}">
      <dsp:nvSpPr>
        <dsp:cNvPr id="0" name=""/>
        <dsp:cNvSpPr/>
      </dsp:nvSpPr>
      <dsp:spPr>
        <a:xfrm rot="1800000">
          <a:off x="4719374" y="2866742"/>
          <a:ext cx="17214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722833" y="2950716"/>
        <a:ext cx="120502" cy="290655"/>
      </dsp:txXfrm>
    </dsp:sp>
    <dsp:sp modelId="{A6E1E953-031D-4604-9802-B83A898741E2}">
      <dsp:nvSpPr>
        <dsp:cNvPr id="0" name=""/>
        <dsp:cNvSpPr/>
      </dsp:nvSpPr>
      <dsp:spPr>
        <a:xfrm>
          <a:off x="4786798" y="2801149"/>
          <a:ext cx="1984178" cy="1739643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বাংলার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সাধারন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লিখেছেন</a:t>
          </a:r>
          <a:r>
            <a:rPr lang="en-US" sz="2000" kern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7374" y="3055914"/>
        <a:ext cx="1403026" cy="1230113"/>
      </dsp:txXfrm>
    </dsp:sp>
    <dsp:sp modelId="{6BFB6380-A627-4DE6-BBF3-947D86FB7707}">
      <dsp:nvSpPr>
        <dsp:cNvPr id="0" name=""/>
        <dsp:cNvSpPr/>
      </dsp:nvSpPr>
      <dsp:spPr>
        <a:xfrm rot="5400000">
          <a:off x="3957061" y="3318064"/>
          <a:ext cx="19002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85565" y="3386446"/>
        <a:ext cx="133018" cy="290655"/>
      </dsp:txXfrm>
    </dsp:sp>
    <dsp:sp modelId="{1C5A4C04-27D7-4752-B4F1-73B6197D8301}">
      <dsp:nvSpPr>
        <dsp:cNvPr id="0" name=""/>
        <dsp:cNvSpPr/>
      </dsp:nvSpPr>
      <dsp:spPr>
        <a:xfrm>
          <a:off x="3012532" y="3744924"/>
          <a:ext cx="2079083" cy="1846046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কবিতায়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বেশী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ফুটে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উঠেছে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পল্লী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000" kern="12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7007" y="4015271"/>
        <a:ext cx="1470133" cy="1305352"/>
      </dsp:txXfrm>
    </dsp:sp>
    <dsp:sp modelId="{50EEA507-97A9-4B31-99E9-9DCD5BF3767F}">
      <dsp:nvSpPr>
        <dsp:cNvPr id="0" name=""/>
        <dsp:cNvSpPr/>
      </dsp:nvSpPr>
      <dsp:spPr>
        <a:xfrm rot="9000000">
          <a:off x="3176812" y="2879421"/>
          <a:ext cx="19985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232753" y="2961317"/>
        <a:ext cx="139899" cy="290655"/>
      </dsp:txXfrm>
    </dsp:sp>
    <dsp:sp modelId="{69E48B0F-02AD-4B68-9E65-A1DB26ABEDF0}">
      <dsp:nvSpPr>
        <dsp:cNvPr id="0" name=""/>
        <dsp:cNvSpPr/>
      </dsp:nvSpPr>
      <dsp:spPr>
        <a:xfrm>
          <a:off x="1427122" y="2746658"/>
          <a:ext cx="1796278" cy="1848625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নকশী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কাঁথার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সোজন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বাদিয়ার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ঘাট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0181" y="3017383"/>
        <a:ext cx="1270160" cy="1307175"/>
      </dsp:txXfrm>
    </dsp:sp>
    <dsp:sp modelId="{89E52853-6B7A-4E4D-8232-533E197C332C}">
      <dsp:nvSpPr>
        <dsp:cNvPr id="0" name=""/>
        <dsp:cNvSpPr/>
      </dsp:nvSpPr>
      <dsp:spPr>
        <a:xfrm rot="12600000">
          <a:off x="3220440" y="1999587"/>
          <a:ext cx="16610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266932" y="2108930"/>
        <a:ext cx="116271" cy="290655"/>
      </dsp:txXfrm>
    </dsp:sp>
    <dsp:sp modelId="{F31CDB7C-C30F-46B2-A7D0-5213665384B9}">
      <dsp:nvSpPr>
        <dsp:cNvPr id="0" name=""/>
        <dsp:cNvSpPr/>
      </dsp:nvSpPr>
      <dsp:spPr>
        <a:xfrm>
          <a:off x="1357022" y="709087"/>
          <a:ext cx="1936477" cy="193586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১৩ই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0612" y="992588"/>
        <a:ext cx="1369297" cy="136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7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6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82B4-DE92-4460-A509-B392C8BC7E9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CC29-9AD3-4AAD-BBDF-E839AE74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jpg"/><Relationship Id="rId4" Type="http://schemas.openxmlformats.org/officeDocument/2006/relationships/diagramData" Target="../diagrams/data1.xml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03407" y="1087679"/>
            <a:ext cx="2745287" cy="4051912"/>
            <a:chOff x="8003407" y="1087679"/>
            <a:chExt cx="2745287" cy="40519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09" t="24080" r="32390"/>
            <a:stretch/>
          </p:blipFill>
          <p:spPr>
            <a:xfrm>
              <a:off x="8003407" y="1087679"/>
              <a:ext cx="2745287" cy="4051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050" y="4552909"/>
              <a:ext cx="523876" cy="50292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8"/>
          <a:stretch/>
        </p:blipFill>
        <p:spPr>
          <a:xfrm>
            <a:off x="443346" y="1142836"/>
            <a:ext cx="5583381" cy="40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4797" y="430195"/>
            <a:ext cx="5806465" cy="3755831"/>
            <a:chOff x="537895" y="330808"/>
            <a:chExt cx="5806465" cy="3755831"/>
          </a:xfrm>
        </p:grpSpPr>
        <p:grpSp>
          <p:nvGrpSpPr>
            <p:cNvPr id="56" name="Group 55"/>
            <p:cNvGrpSpPr/>
            <p:nvPr/>
          </p:nvGrpSpPr>
          <p:grpSpPr>
            <a:xfrm>
              <a:off x="537895" y="330808"/>
              <a:ext cx="5806465" cy="3755831"/>
              <a:chOff x="458789" y="588933"/>
              <a:chExt cx="6869295" cy="34099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89" y="588933"/>
                <a:ext cx="6762750" cy="3409950"/>
              </a:xfrm>
              <a:prstGeom prst="rect">
                <a:avLst/>
              </a:prstGeom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3103962" y="647899"/>
                <a:ext cx="4224122" cy="1936243"/>
                <a:chOff x="3154935" y="513705"/>
                <a:chExt cx="4224122" cy="193624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4935" y="513705"/>
                  <a:ext cx="2459609" cy="1379505"/>
                </a:xfrm>
                <a:prstGeom prst="rect">
                  <a:avLst/>
                </a:prstGeom>
              </p:spPr>
            </p:pic>
            <p:grpSp>
              <p:nvGrpSpPr>
                <p:cNvPr id="54" name="Group 53"/>
                <p:cNvGrpSpPr/>
                <p:nvPr/>
              </p:nvGrpSpPr>
              <p:grpSpPr>
                <a:xfrm>
                  <a:off x="5022083" y="1038789"/>
                  <a:ext cx="2356974" cy="1411159"/>
                  <a:chOff x="5022083" y="1038789"/>
                  <a:chExt cx="2356974" cy="1411159"/>
                </a:xfrm>
              </p:grpSpPr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2083" y="1038789"/>
                    <a:ext cx="1568545" cy="1411159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85514" y="1399389"/>
                    <a:ext cx="1593543" cy="99315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989" y="766084"/>
                <a:ext cx="633235" cy="633235"/>
              </a:xfrm>
              <a:prstGeom prst="rect">
                <a:avLst/>
              </a:prstGeom>
            </p:spPr>
          </p:pic>
        </p:grpSp>
        <p:cxnSp>
          <p:nvCxnSpPr>
            <p:cNvPr id="11" name="Straight Connector 10"/>
            <p:cNvCxnSpPr/>
            <p:nvPr/>
          </p:nvCxnSpPr>
          <p:spPr>
            <a:xfrm flipV="1">
              <a:off x="2327518" y="956610"/>
              <a:ext cx="2625077" cy="237209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173911" y="1768798"/>
              <a:ext cx="1532607" cy="160485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23" y="441464"/>
            <a:ext cx="5396629" cy="379739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26398" y="4349519"/>
            <a:ext cx="586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শিশিগুলি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49316" y="4809382"/>
            <a:ext cx="6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উপহাস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ছিপি-পরা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55352" y="5207959"/>
            <a:ext cx="6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বিস্ময়ে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32548" y="5694343"/>
            <a:ext cx="6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341" y="2631002"/>
            <a:ext cx="181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250" y="1770602"/>
            <a:ext cx="1917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39" y="4367358"/>
            <a:ext cx="181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757" y="3465818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3539" y="2669564"/>
            <a:ext cx="1237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880" y="1745566"/>
            <a:ext cx="112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165641" y="4409753"/>
            <a:ext cx="118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064" y="3508213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44" y="2630454"/>
            <a:ext cx="903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ন</a:t>
            </a:r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265596" y="2782193"/>
            <a:ext cx="77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0448" y="2758521"/>
            <a:ext cx="458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বসো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0535" y="1761511"/>
            <a:ext cx="112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270904" y="1837431"/>
            <a:ext cx="87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0620" y="1989823"/>
            <a:ext cx="4449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3188049" y="4471295"/>
            <a:ext cx="117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0607" y="4486500"/>
            <a:ext cx="797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1751" y="4552040"/>
            <a:ext cx="383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3257329" y="3581135"/>
            <a:ext cx="107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121783" y="3676228"/>
            <a:ext cx="164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6357" y="3681299"/>
            <a:ext cx="5460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অবিচার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7554" y="645325"/>
            <a:ext cx="4145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বাক্য গঠন </a:t>
            </a:r>
            <a:endParaRPr lang="en-US" sz="40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30" name="Rectangle 29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5" y="-266486"/>
            <a:ext cx="1288092" cy="10234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H="1" flipV="1">
            <a:off x="-383962" y="6097893"/>
            <a:ext cx="1341762" cy="10234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74812" y="-266486"/>
            <a:ext cx="1288092" cy="10993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74812" y="6090840"/>
            <a:ext cx="1288092" cy="102342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 rot="10800000">
            <a:off x="11701324" y="832878"/>
            <a:ext cx="443345" cy="5241417"/>
            <a:chOff x="0" y="756936"/>
            <a:chExt cx="443345" cy="5405086"/>
          </a:xfrm>
        </p:grpSpPr>
        <p:sp>
          <p:nvSpPr>
            <p:cNvPr id="42" name="Rectangle 41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0804" y="14354"/>
            <a:ext cx="10399719" cy="356624"/>
            <a:chOff x="875093" y="-13721"/>
            <a:chExt cx="10399719" cy="356624"/>
          </a:xfrm>
        </p:grpSpPr>
        <p:grpSp>
          <p:nvGrpSpPr>
            <p:cNvPr id="45" name="Group 44"/>
            <p:cNvGrpSpPr/>
            <p:nvPr/>
          </p:nvGrpSpPr>
          <p:grpSpPr>
            <a:xfrm rot="5400000">
              <a:off x="3400847" y="-2536429"/>
              <a:ext cx="353578" cy="5405086"/>
              <a:chOff x="-1" y="756936"/>
              <a:chExt cx="443345" cy="54050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1" y="756936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5400000">
              <a:off x="8395480" y="-2539475"/>
              <a:ext cx="353578" cy="5405086"/>
              <a:chOff x="-1" y="756936"/>
              <a:chExt cx="443345" cy="540508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-1" y="756936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963700" y="6497659"/>
            <a:ext cx="10413333" cy="343430"/>
            <a:chOff x="875094" y="-14942"/>
            <a:chExt cx="10413333" cy="357845"/>
          </a:xfrm>
        </p:grpSpPr>
        <p:grpSp>
          <p:nvGrpSpPr>
            <p:cNvPr id="62" name="Group 61"/>
            <p:cNvGrpSpPr/>
            <p:nvPr/>
          </p:nvGrpSpPr>
          <p:grpSpPr>
            <a:xfrm rot="5400000">
              <a:off x="3400848" y="-2536429"/>
              <a:ext cx="353578" cy="5405086"/>
              <a:chOff x="-1" y="756936"/>
              <a:chExt cx="443345" cy="540508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-1" y="756936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5400000">
              <a:off x="8402288" y="-2547504"/>
              <a:ext cx="353578" cy="5418701"/>
              <a:chOff x="-1532" y="743321"/>
              <a:chExt cx="443345" cy="5418701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-1532" y="743321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26" y="359527"/>
            <a:ext cx="2992559" cy="31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9568" y="601857"/>
            <a:ext cx="437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6" y="1357281"/>
            <a:ext cx="6858130" cy="4137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4"/>
          <a:stretch/>
        </p:blipFill>
        <p:spPr>
          <a:xfrm rot="9714679">
            <a:off x="396766" y="2401891"/>
            <a:ext cx="1582429" cy="20484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4"/>
          <a:stretch/>
        </p:blipFill>
        <p:spPr>
          <a:xfrm rot="9714679">
            <a:off x="9679262" y="2217926"/>
            <a:ext cx="1582429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13" y="1186661"/>
            <a:ext cx="66675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4854" y="478775"/>
            <a:ext cx="378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34" y="117709"/>
            <a:ext cx="5060119" cy="62733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76" y="-35802"/>
            <a:ext cx="5060119" cy="6273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7804" y="5130934"/>
            <a:ext cx="732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422861">
            <a:off x="523152" y="880634"/>
            <a:ext cx="25908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59" y="704210"/>
            <a:ext cx="6206835" cy="3589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6778" y="4537350"/>
            <a:ext cx="806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ক-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41415" y="5150559"/>
            <a:ext cx="7555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খ-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12825" r="15319"/>
          <a:stretch/>
        </p:blipFill>
        <p:spPr>
          <a:xfrm>
            <a:off x="497593" y="2186483"/>
            <a:ext cx="2410691" cy="34809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12825" r="15319"/>
          <a:stretch/>
        </p:blipFill>
        <p:spPr>
          <a:xfrm>
            <a:off x="9354398" y="2023514"/>
            <a:ext cx="2410691" cy="34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798570">
            <a:off x="513526" y="674545"/>
            <a:ext cx="185737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6601" y="556330"/>
            <a:ext cx="528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977" y="1960326"/>
            <a:ext cx="10586548" cy="317009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উপহাস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1" y="370000"/>
            <a:ext cx="1524003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4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38" y="1459554"/>
            <a:ext cx="634365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8406" y="463402"/>
            <a:ext cx="290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7284" y="4794834"/>
            <a:ext cx="764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0" y="2173284"/>
            <a:ext cx="2743205" cy="27432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46" y="1890087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" y="421537"/>
            <a:ext cx="11336741" cy="6005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6073" y="103397"/>
            <a:ext cx="8201025" cy="377026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273050" h="12700" prst="angle"/>
          </a:sp3d>
        </p:spPr>
        <p:txBody>
          <a:bodyPr wrap="square" rtlCol="0">
            <a:spAutoFit/>
            <a:sp3d extrusionH="57150">
              <a:bevelT w="95250" h="38100" prst="slope"/>
            </a:sp3d>
          </a:bodyPr>
          <a:lstStyle/>
          <a:p>
            <a:r>
              <a:rPr lang="en-US" sz="239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39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9947" y="3459478"/>
            <a:ext cx="7329330" cy="377026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273050" h="12700" prst="angle"/>
          </a:sp3d>
        </p:spPr>
        <p:txBody>
          <a:bodyPr wrap="square" rtlCol="0">
            <a:spAutoFit/>
            <a:sp3d extrusionH="57150">
              <a:bevelT w="95250" h="38100" prst="slope"/>
            </a:sp3d>
          </a:bodyPr>
          <a:lstStyle/>
          <a:p>
            <a:r>
              <a:rPr lang="en-US" sz="239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084" y="795837"/>
            <a:ext cx="11082521" cy="5278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3350"/>
          </a:sp3d>
        </p:spPr>
        <p:txBody>
          <a:bodyPr wrap="square" rtlCol="0">
            <a:spAutoFit/>
            <a:sp3d extrusionH="57150">
              <a:bevelT w="38100" h="38100" prst="slope"/>
            </a:sp3d>
          </a:bodyPr>
          <a:lstStyle/>
          <a:p>
            <a:r>
              <a:rPr lang="en-US" sz="13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Ekushey Sumit" panose="03080603080002020207" pitchFamily="66"/>
              </a:rPr>
              <a:t> আজকের ক্লাসে  	  	</a:t>
            </a:r>
            <a:r>
              <a:rPr lang="en-US" sz="19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Ekushey Sumit" panose="03080603080002020207" pitchFamily="66"/>
              </a:rPr>
              <a:t>স্বাগতম</a:t>
            </a:r>
            <a:endParaRPr lang="en-US" sz="199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Ekushey Sumit" panose="03080603080002020207" pitchFamily="66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6" y="3843338"/>
            <a:ext cx="2172952" cy="26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9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85507" y="346723"/>
            <a:ext cx="11459582" cy="620105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886367" y="1336431"/>
            <a:ext cx="443345" cy="5153329"/>
            <a:chOff x="0" y="756936"/>
            <a:chExt cx="443345" cy="5405086"/>
          </a:xfrm>
        </p:grpSpPr>
        <p:sp>
          <p:nvSpPr>
            <p:cNvPr id="40" name="Rectangle 39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34" y="756936"/>
            <a:ext cx="2389289" cy="2302787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9" b="28756"/>
          <a:stretch/>
        </p:blipFill>
        <p:spPr>
          <a:xfrm>
            <a:off x="4095262" y="515551"/>
            <a:ext cx="4147277" cy="1104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5214" y="565604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1" y="515551"/>
            <a:ext cx="2832159" cy="28163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61" y="915987"/>
            <a:ext cx="1611731" cy="20880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34" y="653617"/>
            <a:ext cx="2147710" cy="260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457" y="3444602"/>
            <a:ext cx="5499069" cy="3255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522" y="3458005"/>
            <a:ext cx="5700254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3" b="29233"/>
          <a:stretch/>
        </p:blipFill>
        <p:spPr>
          <a:xfrm>
            <a:off x="4070495" y="601857"/>
            <a:ext cx="3631746" cy="928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6584" y="613209"/>
            <a:ext cx="188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28" y="2143321"/>
            <a:ext cx="10924755" cy="415498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শুনে মুলভাব  বুঝতে পারবে।</a:t>
            </a: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উচ্চারণে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সাবলিলভাবে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বাক্য লিখতে পারবে।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6" y="346722"/>
            <a:ext cx="1658475" cy="17621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74" y="335090"/>
            <a:ext cx="1658475" cy="17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1345" y="499650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football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8125" b="8438"/>
          <a:stretch/>
        </p:blipFill>
        <p:spPr>
          <a:xfrm>
            <a:off x="443345" y="421538"/>
            <a:ext cx="11270481" cy="6005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1272" y="4800600"/>
            <a:ext cx="27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2565" y="4800600"/>
            <a:ext cx="487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6013" y="1058279"/>
            <a:ext cx="107232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খেলোয়ার</a:t>
            </a:r>
            <a:endParaRPr 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" y="4764856"/>
            <a:ext cx="1524003" cy="14630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17" y="4718282"/>
            <a:ext cx="1524003" cy="14630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74" y="4695536"/>
            <a:ext cx="1524003" cy="1463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3063" y="4414302"/>
            <a:ext cx="321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9607" y="5724483"/>
            <a:ext cx="753523" cy="711883"/>
            <a:chOff x="509607" y="5724483"/>
            <a:chExt cx="753523" cy="711883"/>
          </a:xfrm>
        </p:grpSpPr>
        <p:sp>
          <p:nvSpPr>
            <p:cNvPr id="12" name="Oval 11"/>
            <p:cNvSpPr/>
            <p:nvPr/>
          </p:nvSpPr>
          <p:spPr>
            <a:xfrm>
              <a:off x="509607" y="5724483"/>
              <a:ext cx="753523" cy="7118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6493" y="5909786"/>
              <a:ext cx="570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7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/>
      <p:bldP spid="39" grpId="0"/>
      <p:bldP spid="4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95" y="851089"/>
            <a:ext cx="247173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3620910"/>
              </p:ext>
            </p:extLst>
          </p:nvPr>
        </p:nvGraphicFramePr>
        <p:xfrm>
          <a:off x="3358428" y="6218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63750" y="1732009"/>
            <a:ext cx="3583745" cy="3912033"/>
            <a:chOff x="663750" y="1732009"/>
            <a:chExt cx="3583745" cy="3912033"/>
          </a:xfrm>
        </p:grpSpPr>
        <p:grpSp>
          <p:nvGrpSpPr>
            <p:cNvPr id="11" name="Group 10"/>
            <p:cNvGrpSpPr/>
            <p:nvPr/>
          </p:nvGrpSpPr>
          <p:grpSpPr>
            <a:xfrm>
              <a:off x="663750" y="1732009"/>
              <a:ext cx="3583745" cy="3912033"/>
              <a:chOff x="537895" y="1905698"/>
              <a:chExt cx="3583745" cy="391203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95" y="1905698"/>
                <a:ext cx="3583745" cy="391203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977" y="2484785"/>
                <a:ext cx="2798911" cy="282342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939029" y="4577458"/>
              <a:ext cx="3242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পল্লী</a:t>
              </a:r>
              <a:r>
                <a:rPr lang="en-US" sz="3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জসিম</a:t>
              </a:r>
              <a:r>
                <a:rPr lang="en-US" sz="3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6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797C650-F2E6-4B10-BE3B-A14E97E77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F32B8E7-F208-4895-88E1-9CE67EAB7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061D6C6-B216-41F8-BA34-EE5505B1A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67602FD-B8E7-41DB-BB47-E29F01442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2D26C96B-B0D2-4795-B31F-6C3374BE4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ED961FF-F25A-43A2-ACD5-8D8BC0E59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A6E1E953-031D-4604-9802-B83A89874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BFB6380-A627-4DE6-BBF3-947D86FB7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C5A4C04-27D7-4752-B4F1-73B6197D8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50EEA507-97A9-4B31-99E9-9DCD5BF37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9E48B0F-02AD-4B68-9E65-A1DB26AB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89E52853-6B7A-4E4D-8232-533E197C3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F31CDB7C-C30F-46B2-A7D0-521366538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416201" y="423542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7" y="441238"/>
            <a:ext cx="6460003" cy="4396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4413" y="5719351"/>
            <a:ext cx="8698603" cy="7078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5072" y="521856"/>
            <a:ext cx="4157944" cy="4367317"/>
            <a:chOff x="7264420" y="453042"/>
            <a:chExt cx="4133767" cy="44109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420" y="467209"/>
              <a:ext cx="4133767" cy="43968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72" t="23963" r="33751" b="-1824"/>
            <a:stretch/>
          </p:blipFill>
          <p:spPr>
            <a:xfrm>
              <a:off x="7923310" y="453042"/>
              <a:ext cx="2526765" cy="431646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901792" y="3715638"/>
              <a:ext cx="242887" cy="1560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46606" y="3765116"/>
              <a:ext cx="142056" cy="1065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0030960" y="2350869"/>
              <a:ext cx="157701" cy="77753"/>
            </a:xfrm>
            <a:custGeom>
              <a:avLst/>
              <a:gdLst>
                <a:gd name="connsiteX0" fmla="*/ 13831 w 128670"/>
                <a:gd name="connsiteY0" fmla="*/ 7168 h 121468"/>
                <a:gd name="connsiteX1" fmla="*/ 99556 w 128670"/>
                <a:gd name="connsiteY1" fmla="*/ 21456 h 121468"/>
                <a:gd name="connsiteX2" fmla="*/ 128131 w 128670"/>
                <a:gd name="connsiteY2" fmla="*/ 78606 h 121468"/>
                <a:gd name="connsiteX3" fmla="*/ 42406 w 128670"/>
                <a:gd name="connsiteY3" fmla="*/ 121468 h 121468"/>
                <a:gd name="connsiteX4" fmla="*/ 13831 w 128670"/>
                <a:gd name="connsiteY4" fmla="*/ 7168 h 1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70" h="121468">
                  <a:moveTo>
                    <a:pt x="13831" y="7168"/>
                  </a:moveTo>
                  <a:cubicBezTo>
                    <a:pt x="23356" y="-9501"/>
                    <a:pt x="74990" y="6102"/>
                    <a:pt x="99556" y="21456"/>
                  </a:cubicBezTo>
                  <a:cubicBezTo>
                    <a:pt x="117617" y="32744"/>
                    <a:pt x="131633" y="57597"/>
                    <a:pt x="128131" y="78606"/>
                  </a:cubicBezTo>
                  <a:cubicBezTo>
                    <a:pt x="124872" y="98157"/>
                    <a:pt x="55834" y="116992"/>
                    <a:pt x="42406" y="121468"/>
                  </a:cubicBezTo>
                  <a:cubicBezTo>
                    <a:pt x="-23048" y="99651"/>
                    <a:pt x="4306" y="23837"/>
                    <a:pt x="13831" y="71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824530" y="3328779"/>
              <a:ext cx="271462" cy="257175"/>
            </a:xfrm>
            <a:custGeom>
              <a:avLst/>
              <a:gdLst>
                <a:gd name="connsiteX0" fmla="*/ 28575 w 271462"/>
                <a:gd name="connsiteY0" fmla="*/ 0 h 257175"/>
                <a:gd name="connsiteX1" fmla="*/ 100012 w 271462"/>
                <a:gd name="connsiteY1" fmla="*/ 28575 h 257175"/>
                <a:gd name="connsiteX2" fmla="*/ 228600 w 271462"/>
                <a:gd name="connsiteY2" fmla="*/ 57150 h 257175"/>
                <a:gd name="connsiteX3" fmla="*/ 271462 w 271462"/>
                <a:gd name="connsiteY3" fmla="*/ 85725 h 257175"/>
                <a:gd name="connsiteX4" fmla="*/ 242887 w 271462"/>
                <a:gd name="connsiteY4" fmla="*/ 128587 h 257175"/>
                <a:gd name="connsiteX5" fmla="*/ 228600 w 271462"/>
                <a:gd name="connsiteY5" fmla="*/ 228600 h 257175"/>
                <a:gd name="connsiteX6" fmla="*/ 185737 w 271462"/>
                <a:gd name="connsiteY6" fmla="*/ 257175 h 257175"/>
                <a:gd name="connsiteX7" fmla="*/ 28575 w 271462"/>
                <a:gd name="connsiteY7" fmla="*/ 228600 h 257175"/>
                <a:gd name="connsiteX8" fmla="*/ 0 w 271462"/>
                <a:gd name="connsiteY8" fmla="*/ 142875 h 257175"/>
                <a:gd name="connsiteX9" fmla="*/ 14287 w 271462"/>
                <a:gd name="connsiteY9" fmla="*/ 71437 h 257175"/>
                <a:gd name="connsiteX10" fmla="*/ 114300 w 271462"/>
                <a:gd name="connsiteY10" fmla="*/ 571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462" h="257175">
                  <a:moveTo>
                    <a:pt x="28575" y="0"/>
                  </a:moveTo>
                  <a:cubicBezTo>
                    <a:pt x="52387" y="9525"/>
                    <a:pt x="75269" y="21827"/>
                    <a:pt x="100012" y="28575"/>
                  </a:cubicBezTo>
                  <a:cubicBezTo>
                    <a:pt x="148307" y="41746"/>
                    <a:pt x="185437" y="35568"/>
                    <a:pt x="228600" y="57150"/>
                  </a:cubicBezTo>
                  <a:cubicBezTo>
                    <a:pt x="243958" y="64829"/>
                    <a:pt x="257175" y="76200"/>
                    <a:pt x="271462" y="85725"/>
                  </a:cubicBezTo>
                  <a:cubicBezTo>
                    <a:pt x="261937" y="100012"/>
                    <a:pt x="247821" y="112140"/>
                    <a:pt x="242887" y="128587"/>
                  </a:cubicBezTo>
                  <a:cubicBezTo>
                    <a:pt x="233210" y="160843"/>
                    <a:pt x="242277" y="197826"/>
                    <a:pt x="228600" y="228600"/>
                  </a:cubicBezTo>
                  <a:cubicBezTo>
                    <a:pt x="221626" y="244292"/>
                    <a:pt x="200025" y="247650"/>
                    <a:pt x="185737" y="257175"/>
                  </a:cubicBezTo>
                  <a:cubicBezTo>
                    <a:pt x="133350" y="247650"/>
                    <a:pt x="73923" y="256506"/>
                    <a:pt x="28575" y="228600"/>
                  </a:cubicBezTo>
                  <a:cubicBezTo>
                    <a:pt x="2922" y="212814"/>
                    <a:pt x="0" y="142875"/>
                    <a:pt x="0" y="142875"/>
                  </a:cubicBezTo>
                  <a:cubicBezTo>
                    <a:pt x="4762" y="119062"/>
                    <a:pt x="817" y="91643"/>
                    <a:pt x="14287" y="71437"/>
                  </a:cubicBezTo>
                  <a:cubicBezTo>
                    <a:pt x="27828" y="51126"/>
                    <a:pt x="102039" y="57150"/>
                    <a:pt x="114300" y="5715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0063387" y="2073480"/>
              <a:ext cx="125275" cy="197144"/>
            </a:xfrm>
            <a:custGeom>
              <a:avLst/>
              <a:gdLst>
                <a:gd name="connsiteX0" fmla="*/ 28575 w 271462"/>
                <a:gd name="connsiteY0" fmla="*/ 0 h 257175"/>
                <a:gd name="connsiteX1" fmla="*/ 100012 w 271462"/>
                <a:gd name="connsiteY1" fmla="*/ 28575 h 257175"/>
                <a:gd name="connsiteX2" fmla="*/ 228600 w 271462"/>
                <a:gd name="connsiteY2" fmla="*/ 57150 h 257175"/>
                <a:gd name="connsiteX3" fmla="*/ 271462 w 271462"/>
                <a:gd name="connsiteY3" fmla="*/ 85725 h 257175"/>
                <a:gd name="connsiteX4" fmla="*/ 242887 w 271462"/>
                <a:gd name="connsiteY4" fmla="*/ 128587 h 257175"/>
                <a:gd name="connsiteX5" fmla="*/ 228600 w 271462"/>
                <a:gd name="connsiteY5" fmla="*/ 228600 h 257175"/>
                <a:gd name="connsiteX6" fmla="*/ 185737 w 271462"/>
                <a:gd name="connsiteY6" fmla="*/ 257175 h 257175"/>
                <a:gd name="connsiteX7" fmla="*/ 28575 w 271462"/>
                <a:gd name="connsiteY7" fmla="*/ 228600 h 257175"/>
                <a:gd name="connsiteX8" fmla="*/ 0 w 271462"/>
                <a:gd name="connsiteY8" fmla="*/ 142875 h 257175"/>
                <a:gd name="connsiteX9" fmla="*/ 14287 w 271462"/>
                <a:gd name="connsiteY9" fmla="*/ 71437 h 257175"/>
                <a:gd name="connsiteX10" fmla="*/ 114300 w 271462"/>
                <a:gd name="connsiteY10" fmla="*/ 571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462" h="257175">
                  <a:moveTo>
                    <a:pt x="28575" y="0"/>
                  </a:moveTo>
                  <a:cubicBezTo>
                    <a:pt x="52387" y="9525"/>
                    <a:pt x="75269" y="21827"/>
                    <a:pt x="100012" y="28575"/>
                  </a:cubicBezTo>
                  <a:cubicBezTo>
                    <a:pt x="148307" y="41746"/>
                    <a:pt x="185437" y="35568"/>
                    <a:pt x="228600" y="57150"/>
                  </a:cubicBezTo>
                  <a:cubicBezTo>
                    <a:pt x="243958" y="64829"/>
                    <a:pt x="257175" y="76200"/>
                    <a:pt x="271462" y="85725"/>
                  </a:cubicBezTo>
                  <a:cubicBezTo>
                    <a:pt x="261937" y="100012"/>
                    <a:pt x="247821" y="112140"/>
                    <a:pt x="242887" y="128587"/>
                  </a:cubicBezTo>
                  <a:cubicBezTo>
                    <a:pt x="233210" y="160843"/>
                    <a:pt x="242277" y="197826"/>
                    <a:pt x="228600" y="228600"/>
                  </a:cubicBezTo>
                  <a:cubicBezTo>
                    <a:pt x="221626" y="244292"/>
                    <a:pt x="200025" y="247650"/>
                    <a:pt x="185737" y="257175"/>
                  </a:cubicBezTo>
                  <a:cubicBezTo>
                    <a:pt x="133350" y="247650"/>
                    <a:pt x="73923" y="256506"/>
                    <a:pt x="28575" y="228600"/>
                  </a:cubicBezTo>
                  <a:cubicBezTo>
                    <a:pt x="2922" y="212814"/>
                    <a:pt x="0" y="142875"/>
                    <a:pt x="0" y="142875"/>
                  </a:cubicBezTo>
                  <a:cubicBezTo>
                    <a:pt x="4762" y="119062"/>
                    <a:pt x="817" y="91643"/>
                    <a:pt x="14287" y="71437"/>
                  </a:cubicBezTo>
                  <a:cubicBezTo>
                    <a:pt x="27828" y="51126"/>
                    <a:pt x="102039" y="57150"/>
                    <a:pt x="114300" y="5715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46454" y="2373765"/>
              <a:ext cx="125275" cy="197144"/>
            </a:xfrm>
            <a:custGeom>
              <a:avLst/>
              <a:gdLst>
                <a:gd name="connsiteX0" fmla="*/ 28575 w 271462"/>
                <a:gd name="connsiteY0" fmla="*/ 0 h 257175"/>
                <a:gd name="connsiteX1" fmla="*/ 100012 w 271462"/>
                <a:gd name="connsiteY1" fmla="*/ 28575 h 257175"/>
                <a:gd name="connsiteX2" fmla="*/ 228600 w 271462"/>
                <a:gd name="connsiteY2" fmla="*/ 57150 h 257175"/>
                <a:gd name="connsiteX3" fmla="*/ 271462 w 271462"/>
                <a:gd name="connsiteY3" fmla="*/ 85725 h 257175"/>
                <a:gd name="connsiteX4" fmla="*/ 242887 w 271462"/>
                <a:gd name="connsiteY4" fmla="*/ 128587 h 257175"/>
                <a:gd name="connsiteX5" fmla="*/ 228600 w 271462"/>
                <a:gd name="connsiteY5" fmla="*/ 228600 h 257175"/>
                <a:gd name="connsiteX6" fmla="*/ 185737 w 271462"/>
                <a:gd name="connsiteY6" fmla="*/ 257175 h 257175"/>
                <a:gd name="connsiteX7" fmla="*/ 28575 w 271462"/>
                <a:gd name="connsiteY7" fmla="*/ 228600 h 257175"/>
                <a:gd name="connsiteX8" fmla="*/ 0 w 271462"/>
                <a:gd name="connsiteY8" fmla="*/ 142875 h 257175"/>
                <a:gd name="connsiteX9" fmla="*/ 14287 w 271462"/>
                <a:gd name="connsiteY9" fmla="*/ 71437 h 257175"/>
                <a:gd name="connsiteX10" fmla="*/ 114300 w 271462"/>
                <a:gd name="connsiteY10" fmla="*/ 571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462" h="257175">
                  <a:moveTo>
                    <a:pt x="28575" y="0"/>
                  </a:moveTo>
                  <a:cubicBezTo>
                    <a:pt x="52387" y="9525"/>
                    <a:pt x="75269" y="21827"/>
                    <a:pt x="100012" y="28575"/>
                  </a:cubicBezTo>
                  <a:cubicBezTo>
                    <a:pt x="148307" y="41746"/>
                    <a:pt x="185437" y="35568"/>
                    <a:pt x="228600" y="57150"/>
                  </a:cubicBezTo>
                  <a:cubicBezTo>
                    <a:pt x="243958" y="64829"/>
                    <a:pt x="257175" y="76200"/>
                    <a:pt x="271462" y="85725"/>
                  </a:cubicBezTo>
                  <a:cubicBezTo>
                    <a:pt x="261937" y="100012"/>
                    <a:pt x="247821" y="112140"/>
                    <a:pt x="242887" y="128587"/>
                  </a:cubicBezTo>
                  <a:cubicBezTo>
                    <a:pt x="233210" y="160843"/>
                    <a:pt x="242277" y="197826"/>
                    <a:pt x="228600" y="228600"/>
                  </a:cubicBezTo>
                  <a:cubicBezTo>
                    <a:pt x="221626" y="244292"/>
                    <a:pt x="200025" y="247650"/>
                    <a:pt x="185737" y="257175"/>
                  </a:cubicBezTo>
                  <a:cubicBezTo>
                    <a:pt x="133350" y="247650"/>
                    <a:pt x="73923" y="256506"/>
                    <a:pt x="28575" y="228600"/>
                  </a:cubicBezTo>
                  <a:cubicBezTo>
                    <a:pt x="2922" y="212814"/>
                    <a:pt x="0" y="142875"/>
                    <a:pt x="0" y="142875"/>
                  </a:cubicBezTo>
                  <a:cubicBezTo>
                    <a:pt x="4762" y="119062"/>
                    <a:pt x="817" y="91643"/>
                    <a:pt x="14287" y="71437"/>
                  </a:cubicBezTo>
                  <a:cubicBezTo>
                    <a:pt x="27828" y="51126"/>
                    <a:pt x="102039" y="57150"/>
                    <a:pt x="114300" y="5715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73217" y="1013788"/>
              <a:ext cx="125275" cy="197144"/>
            </a:xfrm>
            <a:custGeom>
              <a:avLst/>
              <a:gdLst>
                <a:gd name="connsiteX0" fmla="*/ 28575 w 271462"/>
                <a:gd name="connsiteY0" fmla="*/ 0 h 257175"/>
                <a:gd name="connsiteX1" fmla="*/ 100012 w 271462"/>
                <a:gd name="connsiteY1" fmla="*/ 28575 h 257175"/>
                <a:gd name="connsiteX2" fmla="*/ 228600 w 271462"/>
                <a:gd name="connsiteY2" fmla="*/ 57150 h 257175"/>
                <a:gd name="connsiteX3" fmla="*/ 271462 w 271462"/>
                <a:gd name="connsiteY3" fmla="*/ 85725 h 257175"/>
                <a:gd name="connsiteX4" fmla="*/ 242887 w 271462"/>
                <a:gd name="connsiteY4" fmla="*/ 128587 h 257175"/>
                <a:gd name="connsiteX5" fmla="*/ 228600 w 271462"/>
                <a:gd name="connsiteY5" fmla="*/ 228600 h 257175"/>
                <a:gd name="connsiteX6" fmla="*/ 185737 w 271462"/>
                <a:gd name="connsiteY6" fmla="*/ 257175 h 257175"/>
                <a:gd name="connsiteX7" fmla="*/ 28575 w 271462"/>
                <a:gd name="connsiteY7" fmla="*/ 228600 h 257175"/>
                <a:gd name="connsiteX8" fmla="*/ 0 w 271462"/>
                <a:gd name="connsiteY8" fmla="*/ 142875 h 257175"/>
                <a:gd name="connsiteX9" fmla="*/ 14287 w 271462"/>
                <a:gd name="connsiteY9" fmla="*/ 71437 h 257175"/>
                <a:gd name="connsiteX10" fmla="*/ 114300 w 271462"/>
                <a:gd name="connsiteY10" fmla="*/ 571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462" h="257175">
                  <a:moveTo>
                    <a:pt x="28575" y="0"/>
                  </a:moveTo>
                  <a:cubicBezTo>
                    <a:pt x="52387" y="9525"/>
                    <a:pt x="75269" y="21827"/>
                    <a:pt x="100012" y="28575"/>
                  </a:cubicBezTo>
                  <a:cubicBezTo>
                    <a:pt x="148307" y="41746"/>
                    <a:pt x="185437" y="35568"/>
                    <a:pt x="228600" y="57150"/>
                  </a:cubicBezTo>
                  <a:cubicBezTo>
                    <a:pt x="243958" y="64829"/>
                    <a:pt x="257175" y="76200"/>
                    <a:pt x="271462" y="85725"/>
                  </a:cubicBezTo>
                  <a:cubicBezTo>
                    <a:pt x="261937" y="100012"/>
                    <a:pt x="247821" y="112140"/>
                    <a:pt x="242887" y="128587"/>
                  </a:cubicBezTo>
                  <a:cubicBezTo>
                    <a:pt x="233210" y="160843"/>
                    <a:pt x="242277" y="197826"/>
                    <a:pt x="228600" y="228600"/>
                  </a:cubicBezTo>
                  <a:cubicBezTo>
                    <a:pt x="221626" y="244292"/>
                    <a:pt x="200025" y="247650"/>
                    <a:pt x="185737" y="257175"/>
                  </a:cubicBezTo>
                  <a:cubicBezTo>
                    <a:pt x="133350" y="247650"/>
                    <a:pt x="73923" y="256506"/>
                    <a:pt x="28575" y="228600"/>
                  </a:cubicBezTo>
                  <a:cubicBezTo>
                    <a:pt x="2922" y="212814"/>
                    <a:pt x="0" y="142875"/>
                    <a:pt x="0" y="142875"/>
                  </a:cubicBezTo>
                  <a:cubicBezTo>
                    <a:pt x="4762" y="119062"/>
                    <a:pt x="817" y="91643"/>
                    <a:pt x="14287" y="71437"/>
                  </a:cubicBezTo>
                  <a:cubicBezTo>
                    <a:pt x="27828" y="51126"/>
                    <a:pt x="102039" y="57150"/>
                    <a:pt x="114300" y="5715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413286" y="2768503"/>
              <a:ext cx="148526" cy="130976"/>
            </a:xfrm>
            <a:custGeom>
              <a:avLst/>
              <a:gdLst>
                <a:gd name="connsiteX0" fmla="*/ 32376 w 148526"/>
                <a:gd name="connsiteY0" fmla="*/ 45251 h 130976"/>
                <a:gd name="connsiteX1" fmla="*/ 103814 w 148526"/>
                <a:gd name="connsiteY1" fmla="*/ 2388 h 130976"/>
                <a:gd name="connsiteX2" fmla="*/ 118101 w 148526"/>
                <a:gd name="connsiteY2" fmla="*/ 102401 h 130976"/>
                <a:gd name="connsiteX3" fmla="*/ 75239 w 148526"/>
                <a:gd name="connsiteY3" fmla="*/ 130976 h 130976"/>
                <a:gd name="connsiteX4" fmla="*/ 3801 w 148526"/>
                <a:gd name="connsiteY4" fmla="*/ 116688 h 130976"/>
                <a:gd name="connsiteX5" fmla="*/ 32376 w 148526"/>
                <a:gd name="connsiteY5" fmla="*/ 45251 h 13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526" h="130976">
                  <a:moveTo>
                    <a:pt x="32376" y="45251"/>
                  </a:moveTo>
                  <a:cubicBezTo>
                    <a:pt x="49045" y="26201"/>
                    <a:pt x="76873" y="9123"/>
                    <a:pt x="103814" y="2388"/>
                  </a:cubicBezTo>
                  <a:cubicBezTo>
                    <a:pt x="181921" y="-17139"/>
                    <a:pt x="138098" y="89070"/>
                    <a:pt x="118101" y="102401"/>
                  </a:cubicBezTo>
                  <a:lnTo>
                    <a:pt x="75239" y="130976"/>
                  </a:lnTo>
                  <a:cubicBezTo>
                    <a:pt x="51426" y="126213"/>
                    <a:pt x="17271" y="136894"/>
                    <a:pt x="3801" y="116688"/>
                  </a:cubicBezTo>
                  <a:cubicBezTo>
                    <a:pt x="-9669" y="96483"/>
                    <a:pt x="15707" y="64301"/>
                    <a:pt x="32376" y="45251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888575" y="3356679"/>
              <a:ext cx="271462" cy="257175"/>
            </a:xfrm>
            <a:custGeom>
              <a:avLst/>
              <a:gdLst>
                <a:gd name="connsiteX0" fmla="*/ 28575 w 271462"/>
                <a:gd name="connsiteY0" fmla="*/ 0 h 257175"/>
                <a:gd name="connsiteX1" fmla="*/ 100012 w 271462"/>
                <a:gd name="connsiteY1" fmla="*/ 28575 h 257175"/>
                <a:gd name="connsiteX2" fmla="*/ 228600 w 271462"/>
                <a:gd name="connsiteY2" fmla="*/ 57150 h 257175"/>
                <a:gd name="connsiteX3" fmla="*/ 271462 w 271462"/>
                <a:gd name="connsiteY3" fmla="*/ 85725 h 257175"/>
                <a:gd name="connsiteX4" fmla="*/ 242887 w 271462"/>
                <a:gd name="connsiteY4" fmla="*/ 128587 h 257175"/>
                <a:gd name="connsiteX5" fmla="*/ 228600 w 271462"/>
                <a:gd name="connsiteY5" fmla="*/ 228600 h 257175"/>
                <a:gd name="connsiteX6" fmla="*/ 185737 w 271462"/>
                <a:gd name="connsiteY6" fmla="*/ 257175 h 257175"/>
                <a:gd name="connsiteX7" fmla="*/ 28575 w 271462"/>
                <a:gd name="connsiteY7" fmla="*/ 228600 h 257175"/>
                <a:gd name="connsiteX8" fmla="*/ 0 w 271462"/>
                <a:gd name="connsiteY8" fmla="*/ 142875 h 257175"/>
                <a:gd name="connsiteX9" fmla="*/ 14287 w 271462"/>
                <a:gd name="connsiteY9" fmla="*/ 71437 h 257175"/>
                <a:gd name="connsiteX10" fmla="*/ 114300 w 271462"/>
                <a:gd name="connsiteY10" fmla="*/ 571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462" h="257175">
                  <a:moveTo>
                    <a:pt x="28575" y="0"/>
                  </a:moveTo>
                  <a:cubicBezTo>
                    <a:pt x="52387" y="9525"/>
                    <a:pt x="75269" y="21827"/>
                    <a:pt x="100012" y="28575"/>
                  </a:cubicBezTo>
                  <a:cubicBezTo>
                    <a:pt x="148307" y="41746"/>
                    <a:pt x="185437" y="35568"/>
                    <a:pt x="228600" y="57150"/>
                  </a:cubicBezTo>
                  <a:cubicBezTo>
                    <a:pt x="243958" y="64829"/>
                    <a:pt x="257175" y="76200"/>
                    <a:pt x="271462" y="85725"/>
                  </a:cubicBezTo>
                  <a:cubicBezTo>
                    <a:pt x="261937" y="100012"/>
                    <a:pt x="247821" y="112140"/>
                    <a:pt x="242887" y="128587"/>
                  </a:cubicBezTo>
                  <a:cubicBezTo>
                    <a:pt x="233210" y="160843"/>
                    <a:pt x="242277" y="197826"/>
                    <a:pt x="228600" y="228600"/>
                  </a:cubicBezTo>
                  <a:cubicBezTo>
                    <a:pt x="221626" y="244292"/>
                    <a:pt x="200025" y="247650"/>
                    <a:pt x="185737" y="257175"/>
                  </a:cubicBezTo>
                  <a:cubicBezTo>
                    <a:pt x="133350" y="247650"/>
                    <a:pt x="73923" y="256506"/>
                    <a:pt x="28575" y="228600"/>
                  </a:cubicBezTo>
                  <a:cubicBezTo>
                    <a:pt x="2922" y="212814"/>
                    <a:pt x="0" y="142875"/>
                    <a:pt x="0" y="142875"/>
                  </a:cubicBezTo>
                  <a:cubicBezTo>
                    <a:pt x="4762" y="119062"/>
                    <a:pt x="817" y="91643"/>
                    <a:pt x="14287" y="71437"/>
                  </a:cubicBezTo>
                  <a:cubicBezTo>
                    <a:pt x="27828" y="51126"/>
                    <a:pt x="102039" y="57150"/>
                    <a:pt x="114300" y="5715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60083" y="4895087"/>
            <a:ext cx="7472249" cy="7078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421538"/>
            <a:ext cx="5443023" cy="3862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66" y="4467877"/>
            <a:ext cx="6515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দেখিবে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3830" y="1357313"/>
            <a:ext cx="396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666" y="4950110"/>
            <a:ext cx="66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মাখিছে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গিঁটে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গিঁটে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0112" y="5392099"/>
            <a:ext cx="64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লবেজান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সেঁক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ভাংগা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6132" y="5863490"/>
            <a:ext cx="6385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সরারাত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ছটফট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কেঁদে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কেঁদে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93" y="471275"/>
            <a:ext cx="5509285" cy="37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>
            <a:off x="11291455" y="-266486"/>
            <a:ext cx="1288092" cy="1023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flipV="1">
            <a:off x="11291454" y="6137563"/>
            <a:ext cx="1288093" cy="1050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 flipV="1">
            <a:off x="-415114" y="-266486"/>
            <a:ext cx="1288092" cy="1023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7" b="72023"/>
          <a:stretch/>
        </p:blipFill>
        <p:spPr>
          <a:xfrm rot="10800000">
            <a:off x="-415114" y="6162022"/>
            <a:ext cx="1288092" cy="959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756936"/>
            <a:ext cx="443345" cy="5405086"/>
            <a:chOff x="0" y="756936"/>
            <a:chExt cx="443345" cy="5405086"/>
          </a:xfrm>
        </p:grpSpPr>
        <p:sp>
          <p:nvSpPr>
            <p:cNvPr id="13" name="Rectangle 12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3827" y="690196"/>
            <a:ext cx="478173" cy="5471825"/>
            <a:chOff x="0" y="756936"/>
            <a:chExt cx="443345" cy="5405086"/>
          </a:xfrm>
        </p:grpSpPr>
        <p:sp>
          <p:nvSpPr>
            <p:cNvPr id="18" name="Rectangle 17"/>
            <p:cNvSpPr/>
            <p:nvPr/>
          </p:nvSpPr>
          <p:spPr>
            <a:xfrm>
              <a:off x="0" y="756937"/>
              <a:ext cx="443345" cy="54050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75328" y="756937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175328" y="756936"/>
              <a:ext cx="107206" cy="5405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2979" y="0"/>
            <a:ext cx="10418477" cy="346723"/>
            <a:chOff x="872979" y="0"/>
            <a:chExt cx="10418477" cy="346723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72978" y="6547776"/>
            <a:ext cx="10418477" cy="304800"/>
            <a:chOff x="872979" y="0"/>
            <a:chExt cx="10418477" cy="346723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3402160" y="-2529181"/>
              <a:ext cx="346723" cy="5405086"/>
              <a:chOff x="0" y="756936"/>
              <a:chExt cx="443345" cy="540508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16200000">
              <a:off x="8415551" y="-2529181"/>
              <a:ext cx="346723" cy="5405086"/>
              <a:chOff x="0" y="756936"/>
              <a:chExt cx="443345" cy="540508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0" y="756937"/>
                <a:ext cx="443345" cy="54050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75328" y="756937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175328" y="756936"/>
                <a:ext cx="107206" cy="540508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9033" r="7604" b="9033"/>
          <a:stretch/>
        </p:blipFill>
        <p:spPr>
          <a:xfrm>
            <a:off x="348796" y="346723"/>
            <a:ext cx="11459582" cy="6201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4"/>
          <a:stretch/>
        </p:blipFill>
        <p:spPr>
          <a:xfrm>
            <a:off x="443345" y="443342"/>
            <a:ext cx="5870722" cy="3814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16" y="437986"/>
            <a:ext cx="5257936" cy="3819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907" y="4348939"/>
            <a:ext cx="638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পঙ্গু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9913" y="4844258"/>
            <a:ext cx="638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ফুটবল-টিমে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77354" y="5339576"/>
            <a:ext cx="638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লইতে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14916" y="5837132"/>
            <a:ext cx="638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খাটিয়ার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418</Words>
  <Application>Microsoft Office PowerPoint</Application>
  <PresentationFormat>Widescreen</PresentationFormat>
  <Paragraphs>74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Ekushey Sumit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309</cp:revision>
  <dcterms:created xsi:type="dcterms:W3CDTF">2020-04-07T10:52:13Z</dcterms:created>
  <dcterms:modified xsi:type="dcterms:W3CDTF">2020-09-13T14:49:16Z</dcterms:modified>
</cp:coreProperties>
</file>