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17"/>
  </p:notesMasterIdLst>
  <p:sldIdLst>
    <p:sldId id="277" r:id="rId5"/>
    <p:sldId id="279" r:id="rId6"/>
    <p:sldId id="272" r:id="rId7"/>
    <p:sldId id="273" r:id="rId8"/>
    <p:sldId id="280" r:id="rId9"/>
    <p:sldId id="284" r:id="rId10"/>
    <p:sldId id="282" r:id="rId11"/>
    <p:sldId id="283" r:id="rId12"/>
    <p:sldId id="281" r:id="rId13"/>
    <p:sldId id="274" r:id="rId14"/>
    <p:sldId id="275" r:id="rId15"/>
    <p:sldId id="270" r:id="rId16"/>
  </p:sldIdLst>
  <p:sldSz cx="12161838" cy="6400800"/>
  <p:notesSz cx="6858000" cy="9144000"/>
  <p:defaultTextStyle>
    <a:defPPr>
      <a:defRPr lang="en-US"/>
    </a:defPPr>
    <a:lvl1pPr marL="0" algn="l" defTabSz="1187926" rtl="0" eaLnBrk="1" latinLnBrk="0" hangingPunct="1">
      <a:defRPr sz="2300" kern="1200">
        <a:solidFill>
          <a:schemeClr val="tx1"/>
        </a:solidFill>
        <a:latin typeface="+mn-lt"/>
        <a:ea typeface="+mn-ea"/>
        <a:cs typeface="+mn-cs"/>
      </a:defRPr>
    </a:lvl1pPr>
    <a:lvl2pPr marL="593963" algn="l" defTabSz="1187926" rtl="0" eaLnBrk="1" latinLnBrk="0" hangingPunct="1">
      <a:defRPr sz="2300" kern="1200">
        <a:solidFill>
          <a:schemeClr val="tx1"/>
        </a:solidFill>
        <a:latin typeface="+mn-lt"/>
        <a:ea typeface="+mn-ea"/>
        <a:cs typeface="+mn-cs"/>
      </a:defRPr>
    </a:lvl2pPr>
    <a:lvl3pPr marL="1187926" algn="l" defTabSz="1187926" rtl="0" eaLnBrk="1" latinLnBrk="0" hangingPunct="1">
      <a:defRPr sz="2300" kern="1200">
        <a:solidFill>
          <a:schemeClr val="tx1"/>
        </a:solidFill>
        <a:latin typeface="+mn-lt"/>
        <a:ea typeface="+mn-ea"/>
        <a:cs typeface="+mn-cs"/>
      </a:defRPr>
    </a:lvl3pPr>
    <a:lvl4pPr marL="1781889" algn="l" defTabSz="1187926" rtl="0" eaLnBrk="1" latinLnBrk="0" hangingPunct="1">
      <a:defRPr sz="2300" kern="1200">
        <a:solidFill>
          <a:schemeClr val="tx1"/>
        </a:solidFill>
        <a:latin typeface="+mn-lt"/>
        <a:ea typeface="+mn-ea"/>
        <a:cs typeface="+mn-cs"/>
      </a:defRPr>
    </a:lvl4pPr>
    <a:lvl5pPr marL="2375852" algn="l" defTabSz="1187926" rtl="0" eaLnBrk="1" latinLnBrk="0" hangingPunct="1">
      <a:defRPr sz="2300" kern="1200">
        <a:solidFill>
          <a:schemeClr val="tx1"/>
        </a:solidFill>
        <a:latin typeface="+mn-lt"/>
        <a:ea typeface="+mn-ea"/>
        <a:cs typeface="+mn-cs"/>
      </a:defRPr>
    </a:lvl5pPr>
    <a:lvl6pPr marL="2969815" algn="l" defTabSz="1187926" rtl="0" eaLnBrk="1" latinLnBrk="0" hangingPunct="1">
      <a:defRPr sz="2300" kern="1200">
        <a:solidFill>
          <a:schemeClr val="tx1"/>
        </a:solidFill>
        <a:latin typeface="+mn-lt"/>
        <a:ea typeface="+mn-ea"/>
        <a:cs typeface="+mn-cs"/>
      </a:defRPr>
    </a:lvl6pPr>
    <a:lvl7pPr marL="3563778" algn="l" defTabSz="1187926" rtl="0" eaLnBrk="1" latinLnBrk="0" hangingPunct="1">
      <a:defRPr sz="2300" kern="1200">
        <a:solidFill>
          <a:schemeClr val="tx1"/>
        </a:solidFill>
        <a:latin typeface="+mn-lt"/>
        <a:ea typeface="+mn-ea"/>
        <a:cs typeface="+mn-cs"/>
      </a:defRPr>
    </a:lvl7pPr>
    <a:lvl8pPr marL="4157741" algn="l" defTabSz="1187926" rtl="0" eaLnBrk="1" latinLnBrk="0" hangingPunct="1">
      <a:defRPr sz="2300" kern="1200">
        <a:solidFill>
          <a:schemeClr val="tx1"/>
        </a:solidFill>
        <a:latin typeface="+mn-lt"/>
        <a:ea typeface="+mn-ea"/>
        <a:cs typeface="+mn-cs"/>
      </a:defRPr>
    </a:lvl8pPr>
    <a:lvl9pPr marL="4751704" algn="l" defTabSz="1187926" rtl="0" eaLnBrk="1" latinLnBrk="0" hangingPunct="1">
      <a:defRPr sz="2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71" d="100"/>
          <a:sy n="71" d="100"/>
        </p:scale>
        <p:origin x="-684" y="-90"/>
      </p:cViewPr>
      <p:guideLst>
        <p:guide orient="horz" pos="2016"/>
        <p:guide pos="3831"/>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884D1-3872-4E5B-BAB3-A6D20441F27B}" type="datetimeFigureOut">
              <a:rPr lang="en-US" smtClean="0"/>
              <a:pPr/>
              <a:t>10/6/2020</a:t>
            </a:fld>
            <a:endParaRPr lang="en-US"/>
          </a:p>
        </p:txBody>
      </p:sp>
      <p:sp>
        <p:nvSpPr>
          <p:cNvPr id="4" name="Slide Image Placeholder 3"/>
          <p:cNvSpPr>
            <a:spLocks noGrp="1" noRot="1" noChangeAspect="1"/>
          </p:cNvSpPr>
          <p:nvPr>
            <p:ph type="sldImg" idx="2"/>
          </p:nvPr>
        </p:nvSpPr>
        <p:spPr>
          <a:xfrm>
            <a:off x="171450" y="685800"/>
            <a:ext cx="65151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23E33-D3B4-4EC4-AC5C-2F29057F1E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187926" rtl="0" eaLnBrk="1" latinLnBrk="0" hangingPunct="1">
      <a:defRPr sz="1600" kern="1200">
        <a:solidFill>
          <a:schemeClr val="tx1"/>
        </a:solidFill>
        <a:latin typeface="+mn-lt"/>
        <a:ea typeface="+mn-ea"/>
        <a:cs typeface="+mn-cs"/>
      </a:defRPr>
    </a:lvl1pPr>
    <a:lvl2pPr marL="593963" algn="l" defTabSz="1187926" rtl="0" eaLnBrk="1" latinLnBrk="0" hangingPunct="1">
      <a:defRPr sz="1600" kern="1200">
        <a:solidFill>
          <a:schemeClr val="tx1"/>
        </a:solidFill>
        <a:latin typeface="+mn-lt"/>
        <a:ea typeface="+mn-ea"/>
        <a:cs typeface="+mn-cs"/>
      </a:defRPr>
    </a:lvl2pPr>
    <a:lvl3pPr marL="1187926" algn="l" defTabSz="1187926" rtl="0" eaLnBrk="1" latinLnBrk="0" hangingPunct="1">
      <a:defRPr sz="1600" kern="1200">
        <a:solidFill>
          <a:schemeClr val="tx1"/>
        </a:solidFill>
        <a:latin typeface="+mn-lt"/>
        <a:ea typeface="+mn-ea"/>
        <a:cs typeface="+mn-cs"/>
      </a:defRPr>
    </a:lvl3pPr>
    <a:lvl4pPr marL="1781889" algn="l" defTabSz="1187926" rtl="0" eaLnBrk="1" latinLnBrk="0" hangingPunct="1">
      <a:defRPr sz="1600" kern="1200">
        <a:solidFill>
          <a:schemeClr val="tx1"/>
        </a:solidFill>
        <a:latin typeface="+mn-lt"/>
        <a:ea typeface="+mn-ea"/>
        <a:cs typeface="+mn-cs"/>
      </a:defRPr>
    </a:lvl4pPr>
    <a:lvl5pPr marL="2375852" algn="l" defTabSz="1187926" rtl="0" eaLnBrk="1" latinLnBrk="0" hangingPunct="1">
      <a:defRPr sz="1600" kern="1200">
        <a:solidFill>
          <a:schemeClr val="tx1"/>
        </a:solidFill>
        <a:latin typeface="+mn-lt"/>
        <a:ea typeface="+mn-ea"/>
        <a:cs typeface="+mn-cs"/>
      </a:defRPr>
    </a:lvl5pPr>
    <a:lvl6pPr marL="2969815" algn="l" defTabSz="1187926" rtl="0" eaLnBrk="1" latinLnBrk="0" hangingPunct="1">
      <a:defRPr sz="1600" kern="1200">
        <a:solidFill>
          <a:schemeClr val="tx1"/>
        </a:solidFill>
        <a:latin typeface="+mn-lt"/>
        <a:ea typeface="+mn-ea"/>
        <a:cs typeface="+mn-cs"/>
      </a:defRPr>
    </a:lvl6pPr>
    <a:lvl7pPr marL="3563778" algn="l" defTabSz="1187926" rtl="0" eaLnBrk="1" latinLnBrk="0" hangingPunct="1">
      <a:defRPr sz="1600" kern="1200">
        <a:solidFill>
          <a:schemeClr val="tx1"/>
        </a:solidFill>
        <a:latin typeface="+mn-lt"/>
        <a:ea typeface="+mn-ea"/>
        <a:cs typeface="+mn-cs"/>
      </a:defRPr>
    </a:lvl7pPr>
    <a:lvl8pPr marL="4157741" algn="l" defTabSz="1187926" rtl="0" eaLnBrk="1" latinLnBrk="0" hangingPunct="1">
      <a:defRPr sz="1600" kern="1200">
        <a:solidFill>
          <a:schemeClr val="tx1"/>
        </a:solidFill>
        <a:latin typeface="+mn-lt"/>
        <a:ea typeface="+mn-ea"/>
        <a:cs typeface="+mn-cs"/>
      </a:defRPr>
    </a:lvl8pPr>
    <a:lvl9pPr marL="4751704" algn="l" defTabSz="118792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685800"/>
            <a:ext cx="65151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23E33-D3B4-4EC4-AC5C-2F29057F1E9C}" type="slidenum">
              <a:rPr lang="en-US" smtClean="0"/>
              <a:pPr/>
              <a:t>2</a:t>
            </a:fld>
            <a:endParaRPr lang="en-US" dirty="0"/>
          </a:p>
        </p:txBody>
      </p:sp>
    </p:spTree>
    <p:extLst>
      <p:ext uri="{BB962C8B-B14F-4D97-AF65-F5344CB8AC3E}">
        <p14:creationId xmlns="" xmlns:p14="http://schemas.microsoft.com/office/powerpoint/2010/main" val="333771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1" y="1047538"/>
            <a:ext cx="9121379" cy="2228427"/>
          </a:xfrm>
        </p:spPr>
        <p:txBody>
          <a:bodyPr anchor="b"/>
          <a:lstStyle>
            <a:lvl1pPr algn="ctr">
              <a:defRPr sz="5800"/>
            </a:lvl1pPr>
          </a:lstStyle>
          <a:p>
            <a:r>
              <a:rPr lang="en-US" smtClean="0"/>
              <a:t>Click to edit Master title style</a:t>
            </a:r>
            <a:endParaRPr lang="en-US"/>
          </a:p>
        </p:txBody>
      </p:sp>
      <p:sp>
        <p:nvSpPr>
          <p:cNvPr id="3" name="Subtitle 2"/>
          <p:cNvSpPr>
            <a:spLocks noGrp="1"/>
          </p:cNvSpPr>
          <p:nvPr>
            <p:ph type="subTitle" idx="1"/>
          </p:nvPr>
        </p:nvSpPr>
        <p:spPr>
          <a:xfrm>
            <a:off x="1520231" y="3361902"/>
            <a:ext cx="9121379" cy="1545378"/>
          </a:xfrm>
        </p:spPr>
        <p:txBody>
          <a:bodyPr/>
          <a:lstStyle>
            <a:lvl1pPr marL="0" indent="0" algn="ctr">
              <a:buNone/>
              <a:defRPr sz="2300"/>
            </a:lvl1pPr>
            <a:lvl2pPr marL="445472" indent="0" algn="ctr">
              <a:buNone/>
              <a:defRPr sz="1900"/>
            </a:lvl2pPr>
            <a:lvl3pPr marL="890945" indent="0" algn="ctr">
              <a:buNone/>
              <a:defRPr sz="1800"/>
            </a:lvl3pPr>
            <a:lvl4pPr marL="1336417" indent="0" algn="ctr">
              <a:buNone/>
              <a:defRPr sz="1600"/>
            </a:lvl4pPr>
            <a:lvl5pPr marL="1781889" indent="0" algn="ctr">
              <a:buNone/>
              <a:defRPr sz="1600"/>
            </a:lvl5pPr>
            <a:lvl6pPr marL="2227361" indent="0" algn="ctr">
              <a:buNone/>
              <a:defRPr sz="1600"/>
            </a:lvl6pPr>
            <a:lvl7pPr marL="2672834" indent="0" algn="ctr">
              <a:buNone/>
              <a:defRPr sz="1600"/>
            </a:lvl7pPr>
            <a:lvl8pPr marL="3118306" indent="0" algn="ctr">
              <a:buNone/>
              <a:defRPr sz="1600"/>
            </a:lvl8pPr>
            <a:lvl9pPr marL="3563778"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7FC1B-AC75-4623-B217-8E3FD8D17BF2}" type="datetime1">
              <a:rPr lang="en-US" smtClean="0"/>
              <a:pPr/>
              <a:t>10/6/2020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32343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996BB-C7AC-4254-83DE-5D0B54BF01B5}" type="datetime1">
              <a:rPr lang="en-US" smtClean="0"/>
              <a:pPr/>
              <a:t>10/6/2020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215753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9" y="340785"/>
            <a:ext cx="2622396" cy="54243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6130" y="340785"/>
            <a:ext cx="7715166" cy="54243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13153-ED42-483E-A224-4ABDD556BC4C}" type="datetime1">
              <a:rPr lang="en-US" smtClean="0"/>
              <a:pPr/>
              <a:t>10/6/2020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2727271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1" y="4353204"/>
            <a:ext cx="121712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9091" tIns="44546" rIns="89091" bIns="44546" anchor="ctr"/>
          <a:lstStyle/>
          <a:p>
            <a:pPr marL="0" marR="0" lvl="0" indent="0" algn="ctr"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2138" y="1635767"/>
            <a:ext cx="10337562" cy="1707777"/>
          </a:xfrm>
        </p:spPr>
        <p:txBody>
          <a:bodyPr vert="horz" anchor="b">
            <a:normAutofit/>
            <a:scene3d>
              <a:camera prst="orthographicFront"/>
              <a:lightRig rig="soft" dir="t"/>
            </a:scene3d>
            <a:sp3d prstMaterial="softEdge">
              <a:bevelT w="25400" h="25400"/>
            </a:sp3d>
          </a:bodyPr>
          <a:lstStyle>
            <a:lvl1pPr algn="r">
              <a:defRPr sz="47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2138" y="3370833"/>
            <a:ext cx="10337562" cy="1119724"/>
          </a:xfrm>
        </p:spPr>
        <p:txBody>
          <a:bodyPr lIns="44546" rIns="44546"/>
          <a:lstStyle>
            <a:lvl1pPr marL="0" marR="62364" indent="0" algn="r">
              <a:buNone/>
              <a:defRPr>
                <a:solidFill>
                  <a:schemeClr val="tx2"/>
                </a:solidFill>
              </a:defRPr>
            </a:lvl1pPr>
            <a:lvl2pPr marL="445452" indent="0" algn="ctr">
              <a:buNone/>
            </a:lvl2pPr>
            <a:lvl3pPr marL="890900" indent="0" algn="ctr">
              <a:buNone/>
            </a:lvl3pPr>
            <a:lvl4pPr marL="1336351" indent="0" algn="ctr">
              <a:buNone/>
            </a:lvl4pPr>
            <a:lvl5pPr marL="1781801" indent="0" algn="ctr">
              <a:buNone/>
            </a:lvl5pPr>
            <a:lvl6pPr marL="2227251" indent="0" algn="ctr">
              <a:buNone/>
            </a:lvl6pPr>
            <a:lvl7pPr marL="2672700" indent="0" algn="ctr">
              <a:buNone/>
            </a:lvl7pPr>
            <a:lvl8pPr marL="3118150" indent="0" algn="ctr">
              <a:buNone/>
            </a:lvl8pPr>
            <a:lvl9pPr marL="3563602" indent="0" algn="ctr">
              <a:buNone/>
            </a:lvl9pPr>
            <a:extLst/>
          </a:lstStyle>
          <a:p>
            <a:r>
              <a:rPr kumimoji="0" lang="en-US" smtClean="0"/>
              <a:t>Click to edit Master subtitle style</a:t>
            </a:r>
            <a:endParaRPr kumimoji="0" lang="en-US"/>
          </a:p>
        </p:txBody>
      </p:sp>
      <p:grpSp>
        <p:nvGrpSpPr>
          <p:cNvPr id="2" name="Group 1"/>
          <p:cNvGrpSpPr/>
          <p:nvPr/>
        </p:nvGrpSpPr>
        <p:grpSpPr>
          <a:xfrm>
            <a:off x="-5004" y="4622800"/>
            <a:ext cx="12166846" cy="1784615"/>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BFFA5C4-E5C3-4DCC-BDDD-2E9E2C34D8B4}" type="datetime1">
              <a:rPr lang="en-US" smtClean="0"/>
              <a:pPr/>
              <a:t>10/6/2020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as-IN">
                <a:solidFill>
                  <a:srgbClr val="2DA2BF">
                    <a:tint val="20000"/>
                  </a:srgbClr>
                </a:solidFill>
              </a:rPr>
              <a:t>মো: আবুদাউদ, টাপুরচর স্কুল এন্ড কলেজ,রেৌমারী, কুড়িগ্রাম।01719330688  </a:t>
            </a:r>
            <a:r>
              <a:rPr lang="en-US">
                <a:solidFill>
                  <a:srgbClr val="2DA2BF">
                    <a:tint val="20000"/>
                  </a:srgbClr>
                </a:solidFill>
              </a:rPr>
              <a:t>sumonict16@gmail.com</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4822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6E52C8-F5CA-42E7-8BDC-2294A84385E9}"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3872951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85" y="989065"/>
            <a:ext cx="10337562" cy="1706880"/>
          </a:xfrm>
        </p:spPr>
        <p:txBody>
          <a:bodyPr vert="horz" anchor="b">
            <a:normAutofit/>
            <a:scene3d>
              <a:camera prst="orthographicFront"/>
              <a:lightRig rig="soft" dir="t"/>
            </a:scene3d>
            <a:sp3d prstMaterial="softEdge">
              <a:bevelT w="25400" h="25400"/>
            </a:sp3d>
          </a:bodyPr>
          <a:lstStyle>
            <a:lvl1pPr algn="r">
              <a:buNone/>
              <a:defRPr sz="47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17345" y="2736265"/>
            <a:ext cx="6080919" cy="1357895"/>
          </a:xfrm>
        </p:spPr>
        <p:txBody>
          <a:bodyPr lIns="89091" rIns="89091" anchor="t"/>
          <a:lstStyle>
            <a:lvl1pPr marL="0" indent="0" algn="l">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02CD5A-D9FC-4ACA-889E-AD0F4BB1ED08}"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Chevron 6"/>
          <p:cNvSpPr/>
          <p:nvPr/>
        </p:nvSpPr>
        <p:spPr>
          <a:xfrm>
            <a:off x="4836912" y="2805107"/>
            <a:ext cx="243237" cy="21336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091" tIns="44546" rIns="89091" bIns="44546" anchor="ctr"/>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8" name="Chevron 7"/>
          <p:cNvSpPr/>
          <p:nvPr/>
        </p:nvSpPr>
        <p:spPr>
          <a:xfrm>
            <a:off x="4588971" y="2805107"/>
            <a:ext cx="243237" cy="21336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091" tIns="44546" rIns="89091" bIns="44546" anchor="ctr"/>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 xmlns:p14="http://schemas.microsoft.com/office/powerpoint/2010/main" val="661579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82578"/>
            <a:ext cx="5371478" cy="4224232"/>
          </a:xfrm>
        </p:spPr>
        <p:txBody>
          <a:bodyPr/>
          <a:lstStyle>
            <a:lvl1pPr>
              <a:defRPr sz="2700"/>
            </a:lvl1pPr>
            <a:lvl2pPr>
              <a:defRPr sz="2300"/>
            </a:lvl2pPr>
            <a:lvl3pPr>
              <a:defRPr sz="19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82268" y="1382578"/>
            <a:ext cx="5371478" cy="4224232"/>
          </a:xfrm>
        </p:spPr>
        <p:txBody>
          <a:bodyPr/>
          <a:lstStyle>
            <a:lvl1pPr>
              <a:defRPr sz="2700"/>
            </a:lvl1pPr>
            <a:lvl2pPr>
              <a:defRPr sz="2300"/>
            </a:lvl2pPr>
            <a:lvl3pPr>
              <a:defRPr sz="19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6EC88C-8115-4807-B809-612E2049D311}" type="datetime1">
              <a:rPr lang="en-US" smtClean="0">
                <a:solidFill>
                  <a:prstClr val="black"/>
                </a:solidFill>
              </a:rPr>
              <a:pPr/>
              <a:t>10/6/2020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264442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54847"/>
            <a:ext cx="10945654" cy="10668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8093" y="5049520"/>
            <a:ext cx="5373591" cy="711200"/>
          </a:xfrm>
          <a:solidFill>
            <a:schemeClr val="accent1"/>
          </a:solidFill>
          <a:ln w="9652">
            <a:solidFill>
              <a:schemeClr val="accent1"/>
            </a:solidFill>
            <a:miter lim="800000"/>
          </a:ln>
        </p:spPr>
        <p:txBody>
          <a:bodyPr lIns="178180" anchor="ctr"/>
          <a:lstStyle>
            <a:lvl1pPr marL="0" indent="0">
              <a:buNone/>
              <a:defRPr sz="2300" b="0">
                <a:solidFill>
                  <a:schemeClr val="bg1"/>
                </a:solidFill>
              </a:defRPr>
            </a:lvl1pPr>
            <a:lvl2pPr>
              <a:buNone/>
              <a:defRPr sz="19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78052" y="5049520"/>
            <a:ext cx="5375701" cy="711200"/>
          </a:xfrm>
          <a:solidFill>
            <a:schemeClr val="accent1"/>
          </a:solidFill>
          <a:ln w="9652">
            <a:solidFill>
              <a:schemeClr val="accent1"/>
            </a:solidFill>
            <a:miter lim="800000"/>
          </a:ln>
        </p:spPr>
        <p:txBody>
          <a:bodyPr lIns="178180" anchor="ctr"/>
          <a:lstStyle>
            <a:lvl1pPr marL="0" indent="0">
              <a:buNone/>
              <a:defRPr sz="2300" b="0">
                <a:solidFill>
                  <a:schemeClr val="bg1"/>
                </a:solidFill>
              </a:defRPr>
            </a:lvl1pPr>
            <a:lvl2pPr>
              <a:buNone/>
              <a:defRPr sz="19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8093" y="1348011"/>
            <a:ext cx="5373591" cy="3678978"/>
          </a:xfrm>
          <a:ln>
            <a:noFill/>
            <a:prstDash val="sysDash"/>
            <a:miter lim="800000"/>
          </a:ln>
        </p:spPr>
        <p:txBody>
          <a:bodyPr/>
          <a:lstStyle>
            <a:lvl1pPr>
              <a:defRPr sz="2300"/>
            </a:lvl1pPr>
            <a:lvl2pPr>
              <a:defRPr sz="19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78051" y="1348011"/>
            <a:ext cx="5375701" cy="3678978"/>
          </a:xfrm>
          <a:ln>
            <a:noFill/>
            <a:prstDash val="sysDash"/>
            <a:miter lim="800000"/>
          </a:ln>
        </p:spPr>
        <p:txBody>
          <a:bodyPr/>
          <a:lstStyle>
            <a:lvl1pPr>
              <a:spcBef>
                <a:spcPts val="0"/>
              </a:spcBef>
              <a:defRPr sz="2300"/>
            </a:lvl1pPr>
            <a:lvl2pPr>
              <a:defRPr sz="19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A2BF58-5066-4CCF-8CE6-1D06FEB18D38}" type="datetime1">
              <a:rPr lang="en-US" smtClean="0">
                <a:solidFill>
                  <a:prstClr val="black"/>
                </a:solidFill>
              </a:rPr>
              <a:pPr/>
              <a:t>10/6/2020</a:t>
            </a:fld>
            <a:endParaRPr lang="en-US">
              <a:solidFill>
                <a:prstClr val="black"/>
              </a:solidFill>
            </a:endParaRPr>
          </a:p>
        </p:txBody>
      </p:sp>
      <p:sp>
        <p:nvSpPr>
          <p:cNvPr id="8" name="Footer Placeholder 7"/>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08430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46C3CC-324B-4AB5-BD2A-FD7A76A790B6}" type="datetime1">
              <a:rPr lang="en-US" smtClean="0">
                <a:solidFill>
                  <a:prstClr val="black"/>
                </a:solidFill>
              </a:rPr>
              <a:pPr/>
              <a:t>10/6/2020</a:t>
            </a:fld>
            <a:endParaRPr lang="en-US">
              <a:solidFill>
                <a:prstClr val="black"/>
              </a:solidFill>
            </a:endParaRPr>
          </a:p>
        </p:txBody>
      </p:sp>
      <p:sp>
        <p:nvSpPr>
          <p:cNvPr id="4" name="Footer Placeholder 3"/>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15550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0C13B-B5BB-458E-B37C-F3A3A5110131}" type="datetime1">
              <a:rPr lang="en-US" smtClean="0">
                <a:solidFill>
                  <a:prstClr val="black"/>
                </a:solidFill>
              </a:rPr>
              <a:pPr/>
              <a:t>10/6/2020</a:t>
            </a:fld>
            <a:endParaRPr lang="en-US">
              <a:solidFill>
                <a:prstClr val="black"/>
              </a:solidFill>
            </a:endParaRPr>
          </a:p>
        </p:txBody>
      </p:sp>
      <p:sp>
        <p:nvSpPr>
          <p:cNvPr id="3" name="Footer Placeholder 2"/>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69017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6185" y="4551680"/>
            <a:ext cx="9951022" cy="42672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78223" y="4998096"/>
            <a:ext cx="5286346" cy="85344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6185" y="256032"/>
            <a:ext cx="9948383" cy="4267200"/>
          </a:xfrm>
        </p:spPr>
        <p:txBody>
          <a:bodyPr/>
          <a:lstStyle>
            <a:lvl1pPr>
              <a:defRPr sz="3100"/>
            </a:lvl1pPr>
            <a:lvl2pPr>
              <a:defRPr sz="2700"/>
            </a:lvl2pPr>
            <a:lvl3pPr>
              <a:defRPr sz="2300"/>
            </a:lvl3pPr>
            <a:lvl4pPr>
              <a:defRPr sz="1900"/>
            </a:lvl4pPr>
            <a:lvl5pPr>
              <a:defRPr sz="1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47186" y="5980748"/>
            <a:ext cx="2553986" cy="341376"/>
          </a:xfrm>
        </p:spPr>
        <p:txBody>
          <a:bodyPr/>
          <a:lstStyle/>
          <a:p>
            <a:fld id="{7D16F43E-567C-4C22-A577-5C03EB8C3462}" type="datetime1">
              <a:rPr lang="en-US" smtClean="0">
                <a:solidFill>
                  <a:prstClr val="black"/>
                </a:solidFill>
              </a:rPr>
              <a:pPr/>
              <a:t>10/6/2020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78425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3B209-E76A-471B-B953-7FCB0A2A15A9}" type="datetime1">
              <a:rPr lang="en-US" smtClean="0"/>
              <a:pPr/>
              <a:t>10/6/2020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3644609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17880" y="5080510"/>
            <a:ext cx="9526773" cy="605017"/>
          </a:xfrm>
          <a:noFill/>
        </p:spPr>
        <p:txBody>
          <a:bodyPr lIns="89091" tIns="0" rIns="89091" anchor="t"/>
          <a:lstStyle>
            <a:lvl1pPr marL="0" marR="17819"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046" y="177303"/>
            <a:ext cx="11553746" cy="4096512"/>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1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9BD41D-4064-4725-9424-590A628B93C6}" type="datetime1">
              <a:rPr lang="en-US" smtClean="0">
                <a:solidFill>
                  <a:prstClr val="black"/>
                </a:solidFill>
              </a:rPr>
              <a:pPr/>
              <a:t>10/6/2020</a:t>
            </a:fld>
            <a:endParaRPr lang="en-US">
              <a:solidFill>
                <a:prstClr val="black"/>
              </a:solidFill>
            </a:endParaRPr>
          </a:p>
        </p:txBody>
      </p:sp>
      <p:sp>
        <p:nvSpPr>
          <p:cNvPr id="6" name="Footer Placeholder 5"/>
          <p:cNvSpPr>
            <a:spLocks noGrp="1"/>
          </p:cNvSpPr>
          <p:nvPr>
            <p:ph type="ftr" sz="quarter" idx="11"/>
          </p:nvPr>
        </p:nvSpPr>
        <p:spPr>
          <a:xfrm>
            <a:off x="5825656" y="5980751"/>
            <a:ext cx="3126487" cy="340784"/>
          </a:xfrm>
        </p:spPr>
        <p:txBody>
          <a:bodyPr/>
          <a:lstStyle>
            <a:lvl1pPr>
              <a:defRPr>
                <a:solidFill>
                  <a:schemeClr val="tx1"/>
                </a:solidFill>
              </a:defRPr>
            </a:lvl1pPr>
            <a:extLst/>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304047" y="4540782"/>
            <a:ext cx="10740605" cy="525161"/>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4052" y="5548611"/>
            <a:ext cx="6571202" cy="85967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9091" tIns="44546" rIns="89091" bIns="44546" anchor="t" compatLnSpc="1"/>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6023" y="5543080"/>
            <a:ext cx="4908428" cy="87122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9091" tIns="44546" rIns="89091" bIns="44546" anchor="t" compatLnSpc="1"/>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36" y="5405173"/>
            <a:ext cx="4525196" cy="1008810"/>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9091" tIns="44546" rIns="89091" bIns="44546" anchor="ctr" compatLnSpc="1"/>
          <a:lstStyle/>
          <a:p>
            <a:pPr marL="0" marR="0" lvl="0" indent="0" algn="ctr"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285" y="5401897"/>
            <a:ext cx="4529445" cy="101209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23571" y="4655877"/>
            <a:ext cx="243237" cy="21336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091" tIns="44546" rIns="89091" bIns="44546" anchor="ctr"/>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13" name="Chevron 12"/>
          <p:cNvSpPr/>
          <p:nvPr/>
        </p:nvSpPr>
        <p:spPr>
          <a:xfrm>
            <a:off x="11275630" y="4655877"/>
            <a:ext cx="243237" cy="21336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091" tIns="44546" rIns="89091" bIns="44546" anchor="ctr"/>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 xmlns:p14="http://schemas.microsoft.com/office/powerpoint/2010/main" val="965396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1382581"/>
            <a:ext cx="10945654" cy="40936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BF78E-39AC-44A1-8FE1-EB42BC07EF65}"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79579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2777" y="256339"/>
            <a:ext cx="2364097" cy="521991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256332"/>
            <a:ext cx="8411938" cy="521990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D2850-1E54-405C-A401-98F810DCBFA3}"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3552188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353204"/>
            <a:ext cx="121712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9090" tIns="44546" rIns="89090" bIns="44546" anchor="ctr"/>
          <a:lstStyle/>
          <a:p>
            <a:pPr marL="0" marR="0" lvl="0" indent="0" algn="ctr"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2138" y="1635769"/>
            <a:ext cx="10337562" cy="1707777"/>
          </a:xfrm>
        </p:spPr>
        <p:txBody>
          <a:bodyPr vert="horz" anchor="b">
            <a:normAutofit/>
            <a:scene3d>
              <a:camera prst="orthographicFront"/>
              <a:lightRig rig="soft" dir="t"/>
            </a:scene3d>
            <a:sp3d prstMaterial="softEdge">
              <a:bevelT w="25400" h="25400"/>
            </a:sp3d>
          </a:bodyPr>
          <a:lstStyle>
            <a:lvl1pPr algn="r">
              <a:defRPr sz="47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2138" y="3370833"/>
            <a:ext cx="10337562" cy="1119724"/>
          </a:xfrm>
        </p:spPr>
        <p:txBody>
          <a:bodyPr lIns="44546" rIns="44546"/>
          <a:lstStyle>
            <a:lvl1pPr marL="0" marR="62362" indent="0" algn="r">
              <a:buNone/>
              <a:defRPr>
                <a:solidFill>
                  <a:schemeClr val="tx2"/>
                </a:solidFill>
              </a:defRPr>
            </a:lvl1pPr>
            <a:lvl2pPr marL="445440" indent="0" algn="ctr">
              <a:buNone/>
            </a:lvl2pPr>
            <a:lvl3pPr marL="890878" indent="0" algn="ctr">
              <a:buNone/>
            </a:lvl3pPr>
            <a:lvl4pPr marL="1336318" indent="0" algn="ctr">
              <a:buNone/>
            </a:lvl4pPr>
            <a:lvl5pPr marL="1781757" indent="0" algn="ctr">
              <a:buNone/>
            </a:lvl5pPr>
            <a:lvl6pPr marL="2227196" indent="0" algn="ctr">
              <a:buNone/>
            </a:lvl6pPr>
            <a:lvl7pPr marL="2672634" indent="0" algn="ctr">
              <a:buNone/>
            </a:lvl7pPr>
            <a:lvl8pPr marL="3118072" indent="0" algn="ctr">
              <a:buNone/>
            </a:lvl8pPr>
            <a:lvl9pPr marL="3563512" indent="0" algn="ctr">
              <a:buNone/>
            </a:lvl9pPr>
            <a:extLst/>
          </a:lstStyle>
          <a:p>
            <a:r>
              <a:rPr kumimoji="0" lang="en-US" smtClean="0"/>
              <a:t>Click to edit Master subtitle style</a:t>
            </a:r>
            <a:endParaRPr kumimoji="0" lang="en-US"/>
          </a:p>
        </p:txBody>
      </p:sp>
      <p:grpSp>
        <p:nvGrpSpPr>
          <p:cNvPr id="2" name="Group 1"/>
          <p:cNvGrpSpPr/>
          <p:nvPr/>
        </p:nvGrpSpPr>
        <p:grpSpPr>
          <a:xfrm>
            <a:off x="-5004" y="4622800"/>
            <a:ext cx="12166846" cy="1784615"/>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BFFA5C4-E5C3-4DCC-BDDD-2E9E2C34D8B4}" type="datetime1">
              <a:rPr lang="en-US" smtClean="0"/>
              <a:pPr/>
              <a:t>10/6/2020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as-IN">
                <a:solidFill>
                  <a:srgbClr val="2DA2BF">
                    <a:tint val="20000"/>
                  </a:srgbClr>
                </a:solidFill>
              </a:rPr>
              <a:t>মো: আবুদাউদ, টাপুরচর স্কুল এন্ড কলেজ,রেৌমারী, কুড়িগ্রাম।01719330688  </a:t>
            </a:r>
            <a:r>
              <a:rPr lang="en-US">
                <a:solidFill>
                  <a:srgbClr val="2DA2BF">
                    <a:tint val="20000"/>
                  </a:srgbClr>
                </a:solidFill>
              </a:rPr>
              <a:t>sumonict16@gmail.com</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 xmlns:p14="http://schemas.microsoft.com/office/powerpoint/2010/main" val="68367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6E52C8-F5CA-42E7-8BDC-2294A84385E9}"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2745092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85" y="989065"/>
            <a:ext cx="10337562" cy="1706880"/>
          </a:xfrm>
        </p:spPr>
        <p:txBody>
          <a:bodyPr vert="horz" anchor="b">
            <a:normAutofit/>
            <a:scene3d>
              <a:camera prst="orthographicFront"/>
              <a:lightRig rig="soft" dir="t"/>
            </a:scene3d>
            <a:sp3d prstMaterial="softEdge">
              <a:bevelT w="25400" h="25400"/>
            </a:sp3d>
          </a:bodyPr>
          <a:lstStyle>
            <a:lvl1pPr algn="r">
              <a:buNone/>
              <a:defRPr sz="47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17345" y="2736265"/>
            <a:ext cx="6080919" cy="1357895"/>
          </a:xfrm>
        </p:spPr>
        <p:txBody>
          <a:bodyPr lIns="89090" rIns="89090" anchor="t"/>
          <a:lstStyle>
            <a:lvl1pPr marL="0" indent="0" algn="l">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02CD5A-D9FC-4ACA-889E-AD0F4BB1ED08}"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Chevron 6"/>
          <p:cNvSpPr/>
          <p:nvPr/>
        </p:nvSpPr>
        <p:spPr>
          <a:xfrm>
            <a:off x="4836912" y="2805107"/>
            <a:ext cx="243237" cy="21336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090" tIns="44546" rIns="89090" bIns="44546" anchor="ctr"/>
          <a:lstStyle/>
          <a:p>
            <a:pPr marL="0" marR="0" lvl="0" indent="0" algn="l"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8" name="Chevron 7"/>
          <p:cNvSpPr/>
          <p:nvPr/>
        </p:nvSpPr>
        <p:spPr>
          <a:xfrm>
            <a:off x="4588971" y="2805107"/>
            <a:ext cx="243237" cy="21336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090" tIns="44546" rIns="89090" bIns="44546" anchor="ctr"/>
          <a:lstStyle/>
          <a:p>
            <a:pPr marL="0" marR="0" lvl="0" indent="0" algn="l"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 xmlns:p14="http://schemas.microsoft.com/office/powerpoint/2010/main" val="1633260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82578"/>
            <a:ext cx="5371478" cy="4224232"/>
          </a:xfrm>
        </p:spPr>
        <p:txBody>
          <a:bodyPr/>
          <a:lstStyle>
            <a:lvl1pPr>
              <a:defRPr sz="2700"/>
            </a:lvl1pPr>
            <a:lvl2pPr>
              <a:defRPr sz="2300"/>
            </a:lvl2pPr>
            <a:lvl3pPr>
              <a:defRPr sz="19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82268" y="1382578"/>
            <a:ext cx="5371478" cy="4224232"/>
          </a:xfrm>
        </p:spPr>
        <p:txBody>
          <a:bodyPr/>
          <a:lstStyle>
            <a:lvl1pPr>
              <a:defRPr sz="2700"/>
            </a:lvl1pPr>
            <a:lvl2pPr>
              <a:defRPr sz="2300"/>
            </a:lvl2pPr>
            <a:lvl3pPr>
              <a:defRPr sz="19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6EC88C-8115-4807-B809-612E2049D311}" type="datetime1">
              <a:rPr lang="en-US" smtClean="0">
                <a:solidFill>
                  <a:prstClr val="black"/>
                </a:solidFill>
              </a:rPr>
              <a:pPr/>
              <a:t>10/6/2020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2588794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54847"/>
            <a:ext cx="10945654" cy="10668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8093" y="5049520"/>
            <a:ext cx="5373591" cy="711200"/>
          </a:xfrm>
          <a:solidFill>
            <a:schemeClr val="accent1"/>
          </a:solidFill>
          <a:ln w="9652">
            <a:solidFill>
              <a:schemeClr val="accent1"/>
            </a:solidFill>
            <a:miter lim="800000"/>
          </a:ln>
        </p:spPr>
        <p:txBody>
          <a:bodyPr lIns="178175" anchor="ctr"/>
          <a:lstStyle>
            <a:lvl1pPr marL="0" indent="0">
              <a:buNone/>
              <a:defRPr sz="2300" b="0">
                <a:solidFill>
                  <a:schemeClr val="bg1"/>
                </a:solidFill>
              </a:defRPr>
            </a:lvl1pPr>
            <a:lvl2pPr>
              <a:buNone/>
              <a:defRPr sz="19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78054" y="5049520"/>
            <a:ext cx="5375701" cy="711200"/>
          </a:xfrm>
          <a:solidFill>
            <a:schemeClr val="accent1"/>
          </a:solidFill>
          <a:ln w="9652">
            <a:solidFill>
              <a:schemeClr val="accent1"/>
            </a:solidFill>
            <a:miter lim="800000"/>
          </a:ln>
        </p:spPr>
        <p:txBody>
          <a:bodyPr lIns="178175" anchor="ctr"/>
          <a:lstStyle>
            <a:lvl1pPr marL="0" indent="0">
              <a:buNone/>
              <a:defRPr sz="2300" b="0">
                <a:solidFill>
                  <a:schemeClr val="bg1"/>
                </a:solidFill>
              </a:defRPr>
            </a:lvl1pPr>
            <a:lvl2pPr>
              <a:buNone/>
              <a:defRPr sz="19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8093" y="1348011"/>
            <a:ext cx="5373591" cy="3678978"/>
          </a:xfrm>
          <a:ln>
            <a:noFill/>
            <a:prstDash val="sysDash"/>
            <a:miter lim="800000"/>
          </a:ln>
        </p:spPr>
        <p:txBody>
          <a:bodyPr/>
          <a:lstStyle>
            <a:lvl1pPr>
              <a:defRPr sz="2300"/>
            </a:lvl1pPr>
            <a:lvl2pPr>
              <a:defRPr sz="19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78052" y="1348011"/>
            <a:ext cx="5375701" cy="3678978"/>
          </a:xfrm>
          <a:ln>
            <a:noFill/>
            <a:prstDash val="sysDash"/>
            <a:miter lim="800000"/>
          </a:ln>
        </p:spPr>
        <p:txBody>
          <a:bodyPr/>
          <a:lstStyle>
            <a:lvl1pPr>
              <a:spcBef>
                <a:spcPts val="0"/>
              </a:spcBef>
              <a:defRPr sz="2300"/>
            </a:lvl1pPr>
            <a:lvl2pPr>
              <a:defRPr sz="19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A2BF58-5066-4CCF-8CE6-1D06FEB18D38}" type="datetime1">
              <a:rPr lang="en-US" smtClean="0">
                <a:solidFill>
                  <a:prstClr val="black"/>
                </a:solidFill>
              </a:rPr>
              <a:pPr/>
              <a:t>10/6/2020</a:t>
            </a:fld>
            <a:endParaRPr lang="en-US">
              <a:solidFill>
                <a:prstClr val="black"/>
              </a:solidFill>
            </a:endParaRPr>
          </a:p>
        </p:txBody>
      </p:sp>
      <p:sp>
        <p:nvSpPr>
          <p:cNvPr id="8" name="Footer Placeholder 7"/>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07171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46C3CC-324B-4AB5-BD2A-FD7A76A790B6}" type="datetime1">
              <a:rPr lang="en-US" smtClean="0">
                <a:solidFill>
                  <a:prstClr val="black"/>
                </a:solidFill>
              </a:rPr>
              <a:pPr/>
              <a:t>10/6/2020</a:t>
            </a:fld>
            <a:endParaRPr lang="en-US">
              <a:solidFill>
                <a:prstClr val="black"/>
              </a:solidFill>
            </a:endParaRPr>
          </a:p>
        </p:txBody>
      </p:sp>
      <p:sp>
        <p:nvSpPr>
          <p:cNvPr id="4" name="Footer Placeholder 3"/>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1029459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0C13B-B5BB-458E-B37C-F3A3A5110131}" type="datetime1">
              <a:rPr lang="en-US" smtClean="0">
                <a:solidFill>
                  <a:prstClr val="black"/>
                </a:solidFill>
              </a:rPr>
              <a:pPr/>
              <a:t>10/6/2020</a:t>
            </a:fld>
            <a:endParaRPr lang="en-US">
              <a:solidFill>
                <a:prstClr val="black"/>
              </a:solidFill>
            </a:endParaRPr>
          </a:p>
        </p:txBody>
      </p:sp>
      <p:sp>
        <p:nvSpPr>
          <p:cNvPr id="3" name="Footer Placeholder 2"/>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83037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3" y="1595758"/>
            <a:ext cx="10489585" cy="2662555"/>
          </a:xfrm>
        </p:spPr>
        <p:txBody>
          <a:bodyPr anchor="b"/>
          <a:lstStyle>
            <a:lvl1pPr>
              <a:defRPr sz="5800"/>
            </a:lvl1pPr>
          </a:lstStyle>
          <a:p>
            <a:r>
              <a:rPr lang="en-US" smtClean="0"/>
              <a:t>Click to edit Master title style</a:t>
            </a:r>
            <a:endParaRPr lang="en-US"/>
          </a:p>
        </p:txBody>
      </p:sp>
      <p:sp>
        <p:nvSpPr>
          <p:cNvPr id="3" name="Text Placeholder 2"/>
          <p:cNvSpPr>
            <a:spLocks noGrp="1"/>
          </p:cNvSpPr>
          <p:nvPr>
            <p:ph type="body" idx="1"/>
          </p:nvPr>
        </p:nvSpPr>
        <p:spPr>
          <a:xfrm>
            <a:off x="829793" y="4283501"/>
            <a:ext cx="10489585" cy="1400174"/>
          </a:xfrm>
        </p:spPr>
        <p:txBody>
          <a:bodyPr/>
          <a:lstStyle>
            <a:lvl1pPr marL="0" indent="0">
              <a:buNone/>
              <a:defRPr sz="2300">
                <a:solidFill>
                  <a:schemeClr val="tx1">
                    <a:tint val="75000"/>
                  </a:schemeClr>
                </a:solidFill>
              </a:defRPr>
            </a:lvl1pPr>
            <a:lvl2pPr marL="445472" indent="0">
              <a:buNone/>
              <a:defRPr sz="1900">
                <a:solidFill>
                  <a:schemeClr val="tx1">
                    <a:tint val="75000"/>
                  </a:schemeClr>
                </a:solidFill>
              </a:defRPr>
            </a:lvl2pPr>
            <a:lvl3pPr marL="890945" indent="0">
              <a:buNone/>
              <a:defRPr sz="1800">
                <a:solidFill>
                  <a:schemeClr val="tx1">
                    <a:tint val="75000"/>
                  </a:schemeClr>
                </a:solidFill>
              </a:defRPr>
            </a:lvl3pPr>
            <a:lvl4pPr marL="1336417" indent="0">
              <a:buNone/>
              <a:defRPr sz="1600">
                <a:solidFill>
                  <a:schemeClr val="tx1">
                    <a:tint val="75000"/>
                  </a:schemeClr>
                </a:solidFill>
              </a:defRPr>
            </a:lvl4pPr>
            <a:lvl5pPr marL="1781889" indent="0">
              <a:buNone/>
              <a:defRPr sz="1600">
                <a:solidFill>
                  <a:schemeClr val="tx1">
                    <a:tint val="75000"/>
                  </a:schemeClr>
                </a:solidFill>
              </a:defRPr>
            </a:lvl5pPr>
            <a:lvl6pPr marL="2227361" indent="0">
              <a:buNone/>
              <a:defRPr sz="1600">
                <a:solidFill>
                  <a:schemeClr val="tx1">
                    <a:tint val="75000"/>
                  </a:schemeClr>
                </a:solidFill>
              </a:defRPr>
            </a:lvl6pPr>
            <a:lvl7pPr marL="2672834" indent="0">
              <a:buNone/>
              <a:defRPr sz="1600">
                <a:solidFill>
                  <a:schemeClr val="tx1">
                    <a:tint val="75000"/>
                  </a:schemeClr>
                </a:solidFill>
              </a:defRPr>
            </a:lvl7pPr>
            <a:lvl8pPr marL="3118306" indent="0">
              <a:buNone/>
              <a:defRPr sz="1600">
                <a:solidFill>
                  <a:schemeClr val="tx1">
                    <a:tint val="75000"/>
                  </a:schemeClr>
                </a:solidFill>
              </a:defRPr>
            </a:lvl8pPr>
            <a:lvl9pPr marL="356377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A9507-7E8E-4172-8D40-6F904DA02E5F}" type="datetime1">
              <a:rPr lang="en-US" smtClean="0"/>
              <a:pPr/>
              <a:t>10/6/2020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485652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6185" y="4551680"/>
            <a:ext cx="9951022" cy="42672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78223" y="4998096"/>
            <a:ext cx="5286346" cy="85344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6185" y="256032"/>
            <a:ext cx="9948383" cy="4267200"/>
          </a:xfrm>
        </p:spPr>
        <p:txBody>
          <a:bodyPr/>
          <a:lstStyle>
            <a:lvl1pPr>
              <a:defRPr sz="3100"/>
            </a:lvl1pPr>
            <a:lvl2pPr>
              <a:defRPr sz="2700"/>
            </a:lvl2pPr>
            <a:lvl3pPr>
              <a:defRPr sz="2300"/>
            </a:lvl3pPr>
            <a:lvl4pPr>
              <a:defRPr sz="1900"/>
            </a:lvl4pPr>
            <a:lvl5pPr>
              <a:defRPr sz="1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47186" y="5980748"/>
            <a:ext cx="2553986" cy="341376"/>
          </a:xfrm>
        </p:spPr>
        <p:txBody>
          <a:bodyPr/>
          <a:lstStyle/>
          <a:p>
            <a:fld id="{7D16F43E-567C-4C22-A577-5C03EB8C3462}" type="datetime1">
              <a:rPr lang="en-US" smtClean="0">
                <a:solidFill>
                  <a:prstClr val="black"/>
                </a:solidFill>
              </a:rPr>
              <a:pPr/>
              <a:t>10/6/2020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354220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17880" y="5080510"/>
            <a:ext cx="9526773" cy="605017"/>
          </a:xfrm>
          <a:noFill/>
        </p:spPr>
        <p:txBody>
          <a:bodyPr lIns="89090" tIns="0" rIns="89090" anchor="t"/>
          <a:lstStyle>
            <a:lvl1pPr marL="0" marR="17819"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046" y="177303"/>
            <a:ext cx="11553746" cy="4096512"/>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1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9BD41D-4064-4725-9424-590A628B93C6}" type="datetime1">
              <a:rPr lang="en-US" smtClean="0">
                <a:solidFill>
                  <a:prstClr val="black"/>
                </a:solidFill>
              </a:rPr>
              <a:pPr/>
              <a:t>10/6/2020</a:t>
            </a:fld>
            <a:endParaRPr lang="en-US">
              <a:solidFill>
                <a:prstClr val="black"/>
              </a:solidFill>
            </a:endParaRPr>
          </a:p>
        </p:txBody>
      </p:sp>
      <p:sp>
        <p:nvSpPr>
          <p:cNvPr id="6" name="Footer Placeholder 5"/>
          <p:cNvSpPr>
            <a:spLocks noGrp="1"/>
          </p:cNvSpPr>
          <p:nvPr>
            <p:ph type="ftr" sz="quarter" idx="11"/>
          </p:nvPr>
        </p:nvSpPr>
        <p:spPr>
          <a:xfrm>
            <a:off x="5825657" y="5980751"/>
            <a:ext cx="3126487" cy="340784"/>
          </a:xfrm>
        </p:spPr>
        <p:txBody>
          <a:bodyPr/>
          <a:lstStyle>
            <a:lvl1pPr>
              <a:defRPr>
                <a:solidFill>
                  <a:schemeClr val="tx1"/>
                </a:solidFill>
              </a:defRPr>
            </a:lvl1pPr>
            <a:extLst/>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304047" y="4540782"/>
            <a:ext cx="10740605" cy="525161"/>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4052" y="5548611"/>
            <a:ext cx="6571202" cy="85967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9090" tIns="44546" rIns="89090" bIns="44546" anchor="t" compatLnSpc="1"/>
          <a:lstStyle/>
          <a:p>
            <a:pPr marL="0" marR="0" lvl="0" indent="0" algn="l"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6023" y="5543080"/>
            <a:ext cx="4908428" cy="87122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9090" tIns="44546" rIns="89090" bIns="44546" anchor="t" compatLnSpc="1"/>
          <a:lstStyle/>
          <a:p>
            <a:pPr marL="0" marR="0" lvl="0" indent="0" algn="l"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36" y="5405173"/>
            <a:ext cx="4525196" cy="1008810"/>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9090" tIns="44546" rIns="89090" bIns="44546" anchor="ctr" compatLnSpc="1"/>
          <a:lstStyle/>
          <a:p>
            <a:pPr marL="0" marR="0" lvl="0" indent="0" algn="ctr"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285" y="5401898"/>
            <a:ext cx="4529445" cy="101209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23571" y="4655877"/>
            <a:ext cx="243237" cy="21336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090" tIns="44546" rIns="89090" bIns="44546" anchor="ctr"/>
          <a:lstStyle/>
          <a:p>
            <a:pPr marL="0" marR="0" lvl="0" indent="0" algn="l"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13" name="Chevron 12"/>
          <p:cNvSpPr/>
          <p:nvPr/>
        </p:nvSpPr>
        <p:spPr>
          <a:xfrm>
            <a:off x="11275630" y="4655877"/>
            <a:ext cx="243237" cy="21336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090" tIns="44546" rIns="89090" bIns="44546" anchor="ctr"/>
          <a:lstStyle/>
          <a:p>
            <a:pPr marL="0" marR="0" lvl="0" indent="0" algn="l" defTabSz="8908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 xmlns:p14="http://schemas.microsoft.com/office/powerpoint/2010/main" val="1219404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1382583"/>
            <a:ext cx="10945654" cy="40936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BF78E-39AC-44A1-8FE1-EB42BC07EF65}"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54592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2777" y="256340"/>
            <a:ext cx="2364097" cy="521991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256332"/>
            <a:ext cx="8411938" cy="521990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D2850-1E54-405C-A401-98F810DCBFA3}"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3977242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4103" y="4993244"/>
            <a:ext cx="11477735" cy="222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086" tIns="44546" rIns="89086" bIns="44546" anchor="t" compatLnSpc="1"/>
          <a:lstStyle/>
          <a:p>
            <a:endParaRPr kumimoji="0" lang="en-US"/>
          </a:p>
        </p:txBody>
      </p:sp>
      <p:sp>
        <p:nvSpPr>
          <p:cNvPr id="29" name="Title 28"/>
          <p:cNvSpPr>
            <a:spLocks noGrp="1"/>
          </p:cNvSpPr>
          <p:nvPr>
            <p:ph type="ctrTitle"/>
          </p:nvPr>
        </p:nvSpPr>
        <p:spPr>
          <a:xfrm>
            <a:off x="506743" y="4529859"/>
            <a:ext cx="11249700" cy="1140883"/>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6743" y="3627120"/>
            <a:ext cx="11249700" cy="853440"/>
          </a:xfrm>
        </p:spPr>
        <p:txBody>
          <a:bodyPr anchor="b"/>
          <a:lstStyle>
            <a:lvl1pPr marL="0" indent="0" algn="l">
              <a:buNone/>
              <a:defRPr sz="2300">
                <a:solidFill>
                  <a:schemeClr val="tx2">
                    <a:shade val="75000"/>
                  </a:schemeClr>
                </a:solidFill>
              </a:defRPr>
            </a:lvl1pPr>
            <a:lvl2pPr marL="445428" indent="0" algn="ctr">
              <a:buNone/>
            </a:lvl2pPr>
            <a:lvl3pPr marL="890856" indent="0" algn="ctr">
              <a:buNone/>
            </a:lvl3pPr>
            <a:lvl4pPr marL="1336284" indent="0" algn="ctr">
              <a:buNone/>
            </a:lvl4pPr>
            <a:lvl5pPr marL="1781712" indent="0" algn="ctr">
              <a:buNone/>
            </a:lvl5pPr>
            <a:lvl6pPr marL="2227142" indent="0" algn="ctr">
              <a:buNone/>
            </a:lvl6pPr>
            <a:lvl7pPr marL="2672567" indent="0" algn="ctr">
              <a:buNone/>
            </a:lvl7pPr>
            <a:lvl8pPr marL="3117994" indent="0" algn="ctr">
              <a:buNone/>
            </a:lvl8pPr>
            <a:lvl9pPr marL="3563422"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BFFA5C4-E5C3-4DCC-BDDD-2E9E2C34D8B4}" type="datetime1">
              <a:rPr lang="en-US" smtClean="0"/>
              <a:pPr/>
              <a:t>10/6/2020</a:t>
            </a:fld>
            <a:endParaRPr lang="en-US"/>
          </a:p>
        </p:txBody>
      </p:sp>
      <p:sp>
        <p:nvSpPr>
          <p:cNvPr id="2" name="Footer Placeholder 1"/>
          <p:cNvSpPr>
            <a:spLocks noGrp="1"/>
          </p:cNvSpPr>
          <p:nvPr>
            <p:ph type="ftr" sz="quarter" idx="11"/>
          </p:nvPr>
        </p:nvSpPr>
        <p:spPr/>
        <p:txBody>
          <a:bodyPr/>
          <a:lstStyle/>
          <a:p>
            <a:r>
              <a:rPr lang="as-IN" smtClean="0">
                <a:solidFill>
                  <a:srgbClr val="2DA2BF">
                    <a:tint val="20000"/>
                  </a:srgbClr>
                </a:solidFill>
              </a:rPr>
              <a:t>মো: আবুদাউদ, টাপুরচর স্কুল এন্ড কলেজ,রেৌমারী, কুড়িগ্রাম।01719330688  </a:t>
            </a:r>
            <a:r>
              <a:rPr lang="en-US" smtClean="0">
                <a:solidFill>
                  <a:srgbClr val="2DA2BF">
                    <a:tint val="20000"/>
                  </a:srgbClr>
                </a:solidFill>
              </a:rPr>
              <a:t>sumonict16@gmail.com</a:t>
            </a:r>
            <a:endParaRPr lang="en-US">
              <a:solidFill>
                <a:srgbClr val="2DA2BF">
                  <a:tint val="20000"/>
                </a:srgbClr>
              </a:solidFill>
            </a:endParaRPr>
          </a:p>
        </p:txBody>
      </p:sp>
      <p:sp>
        <p:nvSpPr>
          <p:cNvPr id="15" name="Slide Number Placeholder 14"/>
          <p:cNvSpPr>
            <a:spLocks noGrp="1"/>
          </p:cNvSpPr>
          <p:nvPr>
            <p:ph type="sldNum" sz="quarter" idx="12"/>
          </p:nvPr>
        </p:nvSpPr>
        <p:spPr>
          <a:xfrm>
            <a:off x="10945654" y="6042355"/>
            <a:ext cx="1009433" cy="230429"/>
          </a:xfrm>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46E52C8-F5CA-42E7-8BDC-2294A84385E9}" type="datetime1">
              <a:rPr lang="en-US" smtClean="0">
                <a:solidFill>
                  <a:prstClr val="black"/>
                </a:solidFill>
              </a:rPr>
              <a:pPr/>
              <a:t>10/6/2020</a:t>
            </a:fld>
            <a:endParaRPr lang="en-US">
              <a:solidFill>
                <a:prstClr val="black"/>
              </a:solidFill>
            </a:endParaRPr>
          </a:p>
        </p:txBody>
      </p:sp>
      <p:sp>
        <p:nvSpPr>
          <p:cNvPr id="19" name="Footer Placeholder 18"/>
          <p:cNvSpPr>
            <a:spLocks noGrp="1"/>
          </p:cNvSpPr>
          <p:nvPr>
            <p:ph type="ftr" sz="quarter" idx="11"/>
          </p:nvPr>
        </p:nvSpPr>
        <p:spPr>
          <a:xfrm>
            <a:off x="4763386" y="71122"/>
            <a:ext cx="3851249" cy="269664"/>
          </a:xfrm>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16" name="Slide Number Placeholder 15"/>
          <p:cNvSpPr>
            <a:spLocks noGrp="1"/>
          </p:cNvSpPr>
          <p:nvPr>
            <p:ph type="sldNum" sz="quarter" idx="12"/>
          </p:nvPr>
        </p:nvSpPr>
        <p:spPr>
          <a:xfrm>
            <a:off x="10945654" y="6042355"/>
            <a:ext cx="1009433" cy="230429"/>
          </a:xfrm>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4103" y="3215244"/>
            <a:ext cx="11477735" cy="222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086" tIns="44546" rIns="89086" bIns="44546" anchor="t" compatLnSpc="1"/>
          <a:lstStyle/>
          <a:p>
            <a:endParaRPr kumimoji="0" lang="en-US"/>
          </a:p>
        </p:txBody>
      </p:sp>
      <p:sp>
        <p:nvSpPr>
          <p:cNvPr id="6" name="Text Placeholder 5"/>
          <p:cNvSpPr>
            <a:spLocks noGrp="1"/>
          </p:cNvSpPr>
          <p:nvPr>
            <p:ph type="body" idx="1"/>
          </p:nvPr>
        </p:nvSpPr>
        <p:spPr>
          <a:xfrm>
            <a:off x="506743" y="1564640"/>
            <a:ext cx="11249700" cy="1137920"/>
          </a:xfrm>
        </p:spPr>
        <p:txBody>
          <a:bodyPr anchor="b"/>
          <a:lstStyle>
            <a:lvl1pPr marL="0" indent="0" algn="r">
              <a:buNone/>
              <a:defRPr sz="19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102CD5A-D9FC-4ACA-889E-AD0F4BB1ED08}" type="datetime1">
              <a:rPr lang="en-US" smtClean="0">
                <a:solidFill>
                  <a:prstClr val="black"/>
                </a:solidFill>
              </a:rPr>
              <a:pPr/>
              <a:t>10/6/2020</a:t>
            </a:fld>
            <a:endParaRPr lang="en-US">
              <a:solidFill>
                <a:prstClr val="black"/>
              </a:solidFill>
            </a:endParaRPr>
          </a:p>
        </p:txBody>
      </p:sp>
      <p:sp>
        <p:nvSpPr>
          <p:cNvPr id="11" name="Footer Placeholder 10"/>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a:xfrm>
            <a:off x="240038" y="2750620"/>
            <a:ext cx="11553746" cy="1105837"/>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1341" y="426720"/>
            <a:ext cx="11553746" cy="785165"/>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5394" y="1493520"/>
            <a:ext cx="5574176" cy="4409440"/>
          </a:xfrm>
        </p:spPr>
        <p:txBody>
          <a:bodyPr/>
          <a:lstStyle>
            <a:lvl1pPr>
              <a:defRPr sz="2700"/>
            </a:lvl1pPr>
            <a:lvl2pPr>
              <a:defRPr sz="2300"/>
            </a:lvl2pPr>
            <a:lvl3pPr>
              <a:defRPr sz="19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82269" y="1493520"/>
            <a:ext cx="5776873" cy="4409440"/>
          </a:xfrm>
        </p:spPr>
        <p:txBody>
          <a:bodyPr/>
          <a:lstStyle>
            <a:lvl1pPr>
              <a:defRPr sz="2700"/>
            </a:lvl1pPr>
            <a:lvl2pPr>
              <a:defRPr sz="2300"/>
            </a:lvl2pPr>
            <a:lvl3pPr>
              <a:defRPr sz="19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86EC88C-8115-4807-B809-612E2049D311}" type="datetime1">
              <a:rPr lang="en-US" smtClean="0">
                <a:solidFill>
                  <a:prstClr val="black"/>
                </a:solidFill>
              </a:rPr>
              <a:pPr/>
              <a:t>10/6/2020</a:t>
            </a:fld>
            <a:endParaRPr lang="en-US">
              <a:solidFill>
                <a:prstClr val="black"/>
              </a:solidFill>
            </a:endParaRPr>
          </a:p>
        </p:txBody>
      </p:sp>
      <p:sp>
        <p:nvSpPr>
          <p:cNvPr id="10" name="Footer Placeholder 9"/>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5396" y="5049523"/>
            <a:ext cx="11452397" cy="823807"/>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4333" y="622299"/>
            <a:ext cx="5706589" cy="59711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19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78045" y="622299"/>
            <a:ext cx="5708830" cy="59711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19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4333" y="1228307"/>
            <a:ext cx="5706589" cy="3678978"/>
          </a:xfrm>
        </p:spPr>
        <p:txBody>
          <a:bodyPr/>
          <a:lstStyle>
            <a:lvl1pPr>
              <a:defRPr sz="2300"/>
            </a:lvl1pPr>
            <a:lvl2pPr>
              <a:defRPr sz="19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82973" y="1228307"/>
            <a:ext cx="5703902" cy="3678978"/>
          </a:xfrm>
        </p:spPr>
        <p:txBody>
          <a:bodyPr/>
          <a:lstStyle>
            <a:lvl1pPr>
              <a:defRPr sz="2300"/>
            </a:lvl1pPr>
            <a:lvl2pPr>
              <a:defRPr sz="19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A2BF58-5066-4CCF-8CE6-1D06FEB18D38}" type="datetime1">
              <a:rPr lang="en-US" smtClean="0">
                <a:solidFill>
                  <a:prstClr val="black"/>
                </a:solidFill>
              </a:rPr>
              <a:pPr/>
              <a:t>10/6/2020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7" name="Slide Number Placeholder 6"/>
          <p:cNvSpPr>
            <a:spLocks noGrp="1"/>
          </p:cNvSpPr>
          <p:nvPr>
            <p:ph type="sldNum" sz="quarter" idx="12"/>
          </p:nvPr>
        </p:nvSpPr>
        <p:spPr>
          <a:xfrm>
            <a:off x="10945654" y="6045200"/>
            <a:ext cx="1013487" cy="230429"/>
          </a:xfr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11" name="Straight Connector 10"/>
          <p:cNvSpPr>
            <a:spLocks noChangeShapeType="1"/>
          </p:cNvSpPr>
          <p:nvPr/>
        </p:nvSpPr>
        <p:spPr bwMode="auto">
          <a:xfrm>
            <a:off x="684103" y="5618484"/>
            <a:ext cx="11477735" cy="222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086" tIns="44546" rIns="89086" bIns="44546"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1341" y="426720"/>
            <a:ext cx="11553746" cy="785165"/>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546C3CC-324B-4AB5-BD2A-FD7A76A790B6}" type="datetime1">
              <a:rPr lang="en-US" smtClean="0">
                <a:solidFill>
                  <a:prstClr val="black"/>
                </a:solidFill>
              </a:rPr>
              <a:pPr/>
              <a:t>10/6/2020</a:t>
            </a:fld>
            <a:endParaRPr lang="en-US">
              <a:solidFill>
                <a:prstClr val="black"/>
              </a:solidFill>
            </a:endParaRPr>
          </a:p>
        </p:txBody>
      </p:sp>
      <p:sp>
        <p:nvSpPr>
          <p:cNvPr id="21" name="Footer Placeholder 20"/>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126" y="1703917"/>
            <a:ext cx="5168781"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6932" y="1703917"/>
            <a:ext cx="5168781"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840FB-1536-4EE7-B841-E3294050DEE3}" type="datetime1">
              <a:rPr lang="en-US" smtClean="0"/>
              <a:pPr/>
              <a:t>10/6/2020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2224491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D0C13B-B5BB-458E-B37C-F3A3A5110131}" type="datetime1">
              <a:rPr lang="en-US" smtClean="0">
                <a:solidFill>
                  <a:prstClr val="black"/>
                </a:solidFill>
              </a:rPr>
              <a:pPr/>
              <a:t>10/6/2020</a:t>
            </a:fld>
            <a:endParaRPr lang="en-US">
              <a:solidFill>
                <a:prstClr val="black"/>
              </a:solidFill>
            </a:endParaRPr>
          </a:p>
        </p:txBody>
      </p:sp>
      <p:sp>
        <p:nvSpPr>
          <p:cNvPr id="24" name="Footer Placeholder 23"/>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4103" y="5459180"/>
            <a:ext cx="11477735" cy="222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086" tIns="44546" rIns="89086" bIns="44546" anchor="t" compatLnSpc="1"/>
          <a:lstStyle/>
          <a:p>
            <a:endParaRPr kumimoji="0" lang="en-US"/>
          </a:p>
        </p:txBody>
      </p:sp>
      <p:sp>
        <p:nvSpPr>
          <p:cNvPr id="12" name="Title 11"/>
          <p:cNvSpPr>
            <a:spLocks noGrp="1"/>
          </p:cNvSpPr>
          <p:nvPr>
            <p:ph type="title"/>
          </p:nvPr>
        </p:nvSpPr>
        <p:spPr>
          <a:xfrm>
            <a:off x="608092" y="5120644"/>
            <a:ext cx="11249700" cy="485987"/>
          </a:xfrm>
        </p:spPr>
        <p:txBody>
          <a:bodyPr anchor="ctr"/>
          <a:lstStyle>
            <a:lvl1pPr algn="l">
              <a:buNone/>
              <a:defRPr sz="19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8097" y="568960"/>
            <a:ext cx="4001161" cy="448056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54941" y="568960"/>
            <a:ext cx="7102851" cy="4480560"/>
          </a:xfrm>
        </p:spPr>
        <p:txBody>
          <a:bodyPr/>
          <a:lstStyle>
            <a:lvl1pPr>
              <a:defRPr sz="3100"/>
            </a:lvl1pPr>
            <a:lvl2pPr>
              <a:defRPr sz="2700"/>
            </a:lvl2pPr>
            <a:lvl3pPr>
              <a:defRPr sz="2300"/>
            </a:lvl3pPr>
            <a:lvl4pPr>
              <a:defRPr sz="1900"/>
            </a:lvl4pPr>
            <a:lvl5pPr>
              <a:defRPr sz="1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D16F43E-567C-4C22-A577-5C03EB8C3462}" type="datetime1">
              <a:rPr lang="en-US" smtClean="0">
                <a:solidFill>
                  <a:prstClr val="black"/>
                </a:solidFill>
              </a:rPr>
              <a:pPr/>
              <a:t>10/6/2020</a:t>
            </a:fld>
            <a:endParaRPr lang="en-US">
              <a:solidFill>
                <a:prstClr val="black"/>
              </a:solidFill>
            </a:endParaRPr>
          </a:p>
        </p:txBody>
      </p:sp>
      <p:sp>
        <p:nvSpPr>
          <p:cNvPr id="29" name="Footer Placeholder 28"/>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62039" y="575526"/>
            <a:ext cx="6689011" cy="341376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1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39BD41D-4064-4725-9424-590A628B93C6}"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17" name="Title 16"/>
          <p:cNvSpPr>
            <a:spLocks noGrp="1"/>
          </p:cNvSpPr>
          <p:nvPr>
            <p:ph type="title"/>
          </p:nvPr>
        </p:nvSpPr>
        <p:spPr>
          <a:xfrm>
            <a:off x="506743" y="4660843"/>
            <a:ext cx="7803846" cy="487469"/>
          </a:xfrm>
        </p:spPr>
        <p:txBody>
          <a:bodyPr anchor="ctr"/>
          <a:lstStyle>
            <a:lvl1pPr algn="l">
              <a:buNone/>
              <a:defRPr sz="19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6743" y="5164343"/>
            <a:ext cx="7803846" cy="717127"/>
          </a:xfrm>
        </p:spPr>
        <p:txBody>
          <a:bodyPr lIns="106902"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BF78E-39AC-44A1-8FE1-EB42BC07EF65}"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512661"/>
            <a:ext cx="2432368" cy="546142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512661"/>
            <a:ext cx="8310589" cy="546142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D2850-1E54-405C-A401-98F810DCBFA3}" type="datetime1">
              <a:rPr lang="en-US" smtClean="0">
                <a:solidFill>
                  <a:prstClr val="black"/>
                </a:solidFill>
              </a:rPr>
              <a:pPr/>
              <a:t>10/6/2020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মো: আবুদাউদ, টাপুরচর স্কুল এন্ড কলেজ,রেৌমারী, কুড়িগ্রাম।01719330688  </a:t>
            </a:r>
            <a:r>
              <a:rPr lang="en-US" smtClean="0">
                <a:solidFill>
                  <a:prstClr val="black"/>
                </a:solidFill>
              </a:rPr>
              <a:t>sumonict16@gmail.com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40786"/>
            <a:ext cx="10489585" cy="123719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7712" y="1569086"/>
            <a:ext cx="5145027" cy="768985"/>
          </a:xfrm>
        </p:spPr>
        <p:txBody>
          <a:bodyPr anchor="b"/>
          <a:lstStyle>
            <a:lvl1pPr marL="0" indent="0">
              <a:buNone/>
              <a:defRPr sz="2300" b="1"/>
            </a:lvl1pPr>
            <a:lvl2pPr marL="445472" indent="0">
              <a:buNone/>
              <a:defRPr sz="1900" b="1"/>
            </a:lvl2pPr>
            <a:lvl3pPr marL="890945" indent="0">
              <a:buNone/>
              <a:defRPr sz="1800" b="1"/>
            </a:lvl3pPr>
            <a:lvl4pPr marL="1336417" indent="0">
              <a:buNone/>
              <a:defRPr sz="1600" b="1"/>
            </a:lvl4pPr>
            <a:lvl5pPr marL="1781889" indent="0">
              <a:buNone/>
              <a:defRPr sz="1600" b="1"/>
            </a:lvl5pPr>
            <a:lvl6pPr marL="2227361" indent="0">
              <a:buNone/>
              <a:defRPr sz="1600" b="1"/>
            </a:lvl6pPr>
            <a:lvl7pPr marL="2672834" indent="0">
              <a:buNone/>
              <a:defRPr sz="1600" b="1"/>
            </a:lvl7pPr>
            <a:lvl8pPr marL="3118306" indent="0">
              <a:buNone/>
              <a:defRPr sz="1600" b="1"/>
            </a:lvl8pPr>
            <a:lvl9pPr marL="35637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7712" y="2338071"/>
            <a:ext cx="5145027"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6934" y="1569086"/>
            <a:ext cx="5170365" cy="768985"/>
          </a:xfrm>
        </p:spPr>
        <p:txBody>
          <a:bodyPr anchor="b"/>
          <a:lstStyle>
            <a:lvl1pPr marL="0" indent="0">
              <a:buNone/>
              <a:defRPr sz="2300" b="1"/>
            </a:lvl1pPr>
            <a:lvl2pPr marL="445472" indent="0">
              <a:buNone/>
              <a:defRPr sz="1900" b="1"/>
            </a:lvl2pPr>
            <a:lvl3pPr marL="890945" indent="0">
              <a:buNone/>
              <a:defRPr sz="1800" b="1"/>
            </a:lvl3pPr>
            <a:lvl4pPr marL="1336417" indent="0">
              <a:buNone/>
              <a:defRPr sz="1600" b="1"/>
            </a:lvl4pPr>
            <a:lvl5pPr marL="1781889" indent="0">
              <a:buNone/>
              <a:defRPr sz="1600" b="1"/>
            </a:lvl5pPr>
            <a:lvl6pPr marL="2227361" indent="0">
              <a:buNone/>
              <a:defRPr sz="1600" b="1"/>
            </a:lvl6pPr>
            <a:lvl7pPr marL="2672834" indent="0">
              <a:buNone/>
              <a:defRPr sz="1600" b="1"/>
            </a:lvl7pPr>
            <a:lvl8pPr marL="3118306" indent="0">
              <a:buNone/>
              <a:defRPr sz="1600" b="1"/>
            </a:lvl8pPr>
            <a:lvl9pPr marL="35637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56934" y="2338071"/>
            <a:ext cx="5170365"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6DFAE-4F60-407D-A40B-5321D5514BBD}" type="datetime1">
              <a:rPr lang="en-US" smtClean="0"/>
              <a:pPr/>
              <a:t>10/6/2020</a:t>
            </a:fld>
            <a:endParaRPr lang="en-US"/>
          </a:p>
        </p:txBody>
      </p:sp>
      <p:sp>
        <p:nvSpPr>
          <p:cNvPr id="8" name="Footer Placeholder 7"/>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9" name="Slide Number Placeholder 8"/>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315202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D74608-AF08-45AE-B0C2-21BF4F3D81BD}" type="datetime1">
              <a:rPr lang="en-US" smtClean="0"/>
              <a:pPr/>
              <a:t>10/6/2020</a:t>
            </a:fld>
            <a:endParaRPr lang="en-US"/>
          </a:p>
        </p:txBody>
      </p:sp>
      <p:sp>
        <p:nvSpPr>
          <p:cNvPr id="4" name="Footer Placeholder 3"/>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5" name="Slide Number Placeholder 4"/>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142644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F553D-6265-4C62-8252-1C9F94D7676F}" type="datetime1">
              <a:rPr lang="en-US" smtClean="0"/>
              <a:pPr/>
              <a:t>10/6/2020</a:t>
            </a:fld>
            <a:endParaRPr lang="en-US"/>
          </a:p>
        </p:txBody>
      </p:sp>
      <p:sp>
        <p:nvSpPr>
          <p:cNvPr id="3" name="Footer Placeholder 2"/>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30733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26720"/>
            <a:ext cx="3922509" cy="1493520"/>
          </a:xfrm>
        </p:spPr>
        <p:txBody>
          <a:bodyPr anchor="b"/>
          <a:lstStyle>
            <a:lvl1pPr>
              <a:defRPr sz="3100"/>
            </a:lvl1pPr>
          </a:lstStyle>
          <a:p>
            <a:r>
              <a:rPr lang="en-US" smtClean="0"/>
              <a:t>Click to edit Master title style</a:t>
            </a:r>
            <a:endParaRPr lang="en-US"/>
          </a:p>
        </p:txBody>
      </p:sp>
      <p:sp>
        <p:nvSpPr>
          <p:cNvPr id="3" name="Content Placeholder 2"/>
          <p:cNvSpPr>
            <a:spLocks noGrp="1"/>
          </p:cNvSpPr>
          <p:nvPr>
            <p:ph idx="1"/>
          </p:nvPr>
        </p:nvSpPr>
        <p:spPr>
          <a:xfrm>
            <a:off x="5170365" y="921601"/>
            <a:ext cx="6156930" cy="4548717"/>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7711" y="1920242"/>
            <a:ext cx="3922509" cy="3557482"/>
          </a:xfrm>
        </p:spPr>
        <p:txBody>
          <a:bodyPr/>
          <a:lstStyle>
            <a:lvl1pPr marL="0" indent="0">
              <a:buNone/>
              <a:defRPr sz="1600"/>
            </a:lvl1pPr>
            <a:lvl2pPr marL="445472" indent="0">
              <a:buNone/>
              <a:defRPr sz="1400"/>
            </a:lvl2pPr>
            <a:lvl3pPr marL="890945" indent="0">
              <a:buNone/>
              <a:defRPr sz="1200"/>
            </a:lvl3pPr>
            <a:lvl4pPr marL="1336417" indent="0">
              <a:buNone/>
              <a:defRPr sz="1000"/>
            </a:lvl4pPr>
            <a:lvl5pPr marL="1781889" indent="0">
              <a:buNone/>
              <a:defRPr sz="1000"/>
            </a:lvl5pPr>
            <a:lvl6pPr marL="2227361" indent="0">
              <a:buNone/>
              <a:defRPr sz="1000"/>
            </a:lvl6pPr>
            <a:lvl7pPr marL="2672834" indent="0">
              <a:buNone/>
              <a:defRPr sz="1000"/>
            </a:lvl7pPr>
            <a:lvl8pPr marL="3118306" indent="0">
              <a:buNone/>
              <a:defRPr sz="1000"/>
            </a:lvl8pPr>
            <a:lvl9pPr marL="356377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BA5AC-1F15-4C00-9D16-2B7241AF2CFB}" type="datetime1">
              <a:rPr lang="en-US" smtClean="0"/>
              <a:pPr/>
              <a:t>10/6/2020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9249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26720"/>
            <a:ext cx="3922509" cy="1493520"/>
          </a:xfrm>
        </p:spPr>
        <p:txBody>
          <a:bodyPr anchor="b"/>
          <a:lstStyle>
            <a:lvl1pPr>
              <a:defRPr sz="3100"/>
            </a:lvl1pPr>
          </a:lstStyle>
          <a:p>
            <a:r>
              <a:rPr lang="en-US" smtClean="0"/>
              <a:t>Click to edit Master title style</a:t>
            </a:r>
            <a:endParaRPr lang="en-US"/>
          </a:p>
        </p:txBody>
      </p:sp>
      <p:sp>
        <p:nvSpPr>
          <p:cNvPr id="3" name="Picture Placeholder 2"/>
          <p:cNvSpPr>
            <a:spLocks noGrp="1"/>
          </p:cNvSpPr>
          <p:nvPr>
            <p:ph type="pic" idx="1"/>
          </p:nvPr>
        </p:nvSpPr>
        <p:spPr>
          <a:xfrm>
            <a:off x="5170365" y="921601"/>
            <a:ext cx="6156930" cy="4548717"/>
          </a:xfrm>
        </p:spPr>
        <p:txBody>
          <a:bodyPr/>
          <a:lstStyle>
            <a:lvl1pPr marL="0" indent="0">
              <a:buNone/>
              <a:defRPr sz="3100"/>
            </a:lvl1pPr>
            <a:lvl2pPr marL="445472" indent="0">
              <a:buNone/>
              <a:defRPr sz="2700"/>
            </a:lvl2pPr>
            <a:lvl3pPr marL="890945" indent="0">
              <a:buNone/>
              <a:defRPr sz="2300"/>
            </a:lvl3pPr>
            <a:lvl4pPr marL="1336417" indent="0">
              <a:buNone/>
              <a:defRPr sz="1900"/>
            </a:lvl4pPr>
            <a:lvl5pPr marL="1781889" indent="0">
              <a:buNone/>
              <a:defRPr sz="1900"/>
            </a:lvl5pPr>
            <a:lvl6pPr marL="2227361" indent="0">
              <a:buNone/>
              <a:defRPr sz="1900"/>
            </a:lvl6pPr>
            <a:lvl7pPr marL="2672834" indent="0">
              <a:buNone/>
              <a:defRPr sz="1900"/>
            </a:lvl7pPr>
            <a:lvl8pPr marL="3118306" indent="0">
              <a:buNone/>
              <a:defRPr sz="1900"/>
            </a:lvl8pPr>
            <a:lvl9pPr marL="3563778" indent="0">
              <a:buNone/>
              <a:defRPr sz="1900"/>
            </a:lvl9pPr>
          </a:lstStyle>
          <a:p>
            <a:r>
              <a:rPr lang="en-US" smtClean="0"/>
              <a:t>Click icon to add picture</a:t>
            </a:r>
            <a:endParaRPr lang="en-US"/>
          </a:p>
        </p:txBody>
      </p:sp>
      <p:sp>
        <p:nvSpPr>
          <p:cNvPr id="4" name="Text Placeholder 3"/>
          <p:cNvSpPr>
            <a:spLocks noGrp="1"/>
          </p:cNvSpPr>
          <p:nvPr>
            <p:ph type="body" sz="half" idx="2"/>
          </p:nvPr>
        </p:nvSpPr>
        <p:spPr>
          <a:xfrm>
            <a:off x="837711" y="1920242"/>
            <a:ext cx="3922509" cy="3557482"/>
          </a:xfrm>
        </p:spPr>
        <p:txBody>
          <a:bodyPr/>
          <a:lstStyle>
            <a:lvl1pPr marL="0" indent="0">
              <a:buNone/>
              <a:defRPr sz="1600"/>
            </a:lvl1pPr>
            <a:lvl2pPr marL="445472" indent="0">
              <a:buNone/>
              <a:defRPr sz="1400"/>
            </a:lvl2pPr>
            <a:lvl3pPr marL="890945" indent="0">
              <a:buNone/>
              <a:defRPr sz="1200"/>
            </a:lvl3pPr>
            <a:lvl4pPr marL="1336417" indent="0">
              <a:buNone/>
              <a:defRPr sz="1000"/>
            </a:lvl4pPr>
            <a:lvl5pPr marL="1781889" indent="0">
              <a:buNone/>
              <a:defRPr sz="1000"/>
            </a:lvl5pPr>
            <a:lvl6pPr marL="2227361" indent="0">
              <a:buNone/>
              <a:defRPr sz="1000"/>
            </a:lvl6pPr>
            <a:lvl7pPr marL="2672834" indent="0">
              <a:buNone/>
              <a:defRPr sz="1000"/>
            </a:lvl7pPr>
            <a:lvl8pPr marL="3118306" indent="0">
              <a:buNone/>
              <a:defRPr sz="1000"/>
            </a:lvl8pPr>
            <a:lvl9pPr marL="356377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C9BE8-1BD1-45DC-8D6A-E87E353A5D23}" type="datetime1">
              <a:rPr lang="en-US" smtClean="0"/>
              <a:pPr/>
              <a:t>10/6/2020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344392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8" y="340786"/>
            <a:ext cx="10489585" cy="1237192"/>
          </a:xfrm>
          <a:prstGeom prst="rect">
            <a:avLst/>
          </a:prstGeom>
        </p:spPr>
        <p:txBody>
          <a:bodyPr vert="horz" lIns="89095" tIns="44547" rIns="89095" bIns="445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6128" y="1703917"/>
            <a:ext cx="10489585" cy="4061249"/>
          </a:xfrm>
          <a:prstGeom prst="rect">
            <a:avLst/>
          </a:prstGeom>
        </p:spPr>
        <p:txBody>
          <a:bodyPr vert="horz" lIns="89095" tIns="44547" rIns="89095" bIns="4454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5932595"/>
            <a:ext cx="2736414" cy="340784"/>
          </a:xfrm>
          <a:prstGeom prst="rect">
            <a:avLst/>
          </a:prstGeom>
        </p:spPr>
        <p:txBody>
          <a:bodyPr vert="horz" lIns="89095" tIns="44547" rIns="89095" bIns="44547" rtlCol="0" anchor="ctr"/>
          <a:lstStyle>
            <a:lvl1pPr algn="l">
              <a:defRPr sz="1200">
                <a:solidFill>
                  <a:schemeClr val="tx1">
                    <a:tint val="75000"/>
                  </a:schemeClr>
                </a:solidFill>
              </a:defRPr>
            </a:lvl1pPr>
          </a:lstStyle>
          <a:p>
            <a:fld id="{383297E3-6AF7-4558-BE77-4323DA41C5C1}" type="datetime1">
              <a:rPr lang="en-US" smtClean="0"/>
              <a:pPr/>
              <a:t>10/6/2020</a:t>
            </a:fld>
            <a:endParaRPr lang="en-US"/>
          </a:p>
        </p:txBody>
      </p:sp>
      <p:sp>
        <p:nvSpPr>
          <p:cNvPr id="5" name="Footer Placeholder 4"/>
          <p:cNvSpPr>
            <a:spLocks noGrp="1"/>
          </p:cNvSpPr>
          <p:nvPr>
            <p:ph type="ftr" sz="quarter" idx="3"/>
          </p:nvPr>
        </p:nvSpPr>
        <p:spPr>
          <a:xfrm>
            <a:off x="4028609" y="5932595"/>
            <a:ext cx="4104620" cy="340784"/>
          </a:xfrm>
          <a:prstGeom prst="rect">
            <a:avLst/>
          </a:prstGeom>
        </p:spPr>
        <p:txBody>
          <a:bodyPr vert="horz" lIns="89095" tIns="44547" rIns="89095" bIns="44547" rtlCol="0" anchor="ctr"/>
          <a:lstStyle>
            <a:lvl1pPr algn="ctr">
              <a:defRPr sz="1200">
                <a:solidFill>
                  <a:schemeClr val="tx1">
                    <a:tint val="75000"/>
                  </a:schemeClr>
                </a:solidFill>
              </a:defRPr>
            </a:lvl1p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4"/>
          </p:nvPr>
        </p:nvSpPr>
        <p:spPr>
          <a:xfrm>
            <a:off x="8589298" y="5932595"/>
            <a:ext cx="2736414" cy="340784"/>
          </a:xfrm>
          <a:prstGeom prst="rect">
            <a:avLst/>
          </a:prstGeom>
        </p:spPr>
        <p:txBody>
          <a:bodyPr vert="horz" lIns="89095" tIns="44547" rIns="89095" bIns="44547" rtlCol="0" anchor="ctr"/>
          <a:lstStyle>
            <a:lvl1pPr algn="r">
              <a:defRPr sz="1200">
                <a:solidFill>
                  <a:schemeClr val="tx1">
                    <a:tint val="75000"/>
                  </a:schemeClr>
                </a:solidFill>
              </a:defRPr>
            </a:lvl1pPr>
          </a:lstStyle>
          <a:p>
            <a:fld id="{BB4637E1-BE9A-4F48-98B3-09B1DCC5DBAA}" type="slidenum">
              <a:rPr lang="en-US" smtClean="0"/>
              <a:pPr/>
              <a:t>‹#›</a:t>
            </a:fld>
            <a:endParaRPr lang="en-US"/>
          </a:p>
        </p:txBody>
      </p:sp>
    </p:spTree>
    <p:extLst>
      <p:ext uri="{BB962C8B-B14F-4D97-AF65-F5344CB8AC3E}">
        <p14:creationId xmlns="" xmlns:p14="http://schemas.microsoft.com/office/powerpoint/2010/main" val="4601184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890945"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2736" indent="-222736" algn="l" defTabSz="890945" rtl="0" eaLnBrk="1" latinLnBrk="0" hangingPunct="1">
        <a:lnSpc>
          <a:spcPct val="90000"/>
        </a:lnSpc>
        <a:spcBef>
          <a:spcPts val="974"/>
        </a:spcBef>
        <a:buFont typeface="Arial" panose="020B0604020202020204" pitchFamily="34" charset="0"/>
        <a:buChar char="•"/>
        <a:defRPr sz="2700" kern="1200">
          <a:solidFill>
            <a:schemeClr val="tx1"/>
          </a:solidFill>
          <a:latin typeface="+mn-lt"/>
          <a:ea typeface="+mn-ea"/>
          <a:cs typeface="+mn-cs"/>
        </a:defRPr>
      </a:lvl1pPr>
      <a:lvl2pPr marL="668208" indent="-222736" algn="l" defTabSz="890945" rtl="0" eaLnBrk="1" latinLnBrk="0" hangingPunct="1">
        <a:lnSpc>
          <a:spcPct val="90000"/>
        </a:lnSpc>
        <a:spcBef>
          <a:spcPts val="487"/>
        </a:spcBef>
        <a:buFont typeface="Arial" panose="020B0604020202020204" pitchFamily="34" charset="0"/>
        <a:buChar char="•"/>
        <a:defRPr sz="2300" kern="1200">
          <a:solidFill>
            <a:schemeClr val="tx1"/>
          </a:solidFill>
          <a:latin typeface="+mn-lt"/>
          <a:ea typeface="+mn-ea"/>
          <a:cs typeface="+mn-cs"/>
        </a:defRPr>
      </a:lvl2pPr>
      <a:lvl3pPr marL="1113681" indent="-222736" algn="l" defTabSz="890945" rtl="0" eaLnBrk="1" latinLnBrk="0" hangingPunct="1">
        <a:lnSpc>
          <a:spcPct val="90000"/>
        </a:lnSpc>
        <a:spcBef>
          <a:spcPts val="487"/>
        </a:spcBef>
        <a:buFont typeface="Arial" panose="020B0604020202020204" pitchFamily="34" charset="0"/>
        <a:buChar char="•"/>
        <a:defRPr sz="1900" kern="1200">
          <a:solidFill>
            <a:schemeClr val="tx1"/>
          </a:solidFill>
          <a:latin typeface="+mn-lt"/>
          <a:ea typeface="+mn-ea"/>
          <a:cs typeface="+mn-cs"/>
        </a:defRPr>
      </a:lvl3pPr>
      <a:lvl4pPr marL="1559153" indent="-222736" algn="l" defTabSz="890945" rtl="0" eaLnBrk="1" latinLnBrk="0" hangingPunct="1">
        <a:lnSpc>
          <a:spcPct val="90000"/>
        </a:lnSpc>
        <a:spcBef>
          <a:spcPts val="487"/>
        </a:spcBef>
        <a:buFont typeface="Arial" panose="020B0604020202020204" pitchFamily="34" charset="0"/>
        <a:buChar char="•"/>
        <a:defRPr sz="1800" kern="1200">
          <a:solidFill>
            <a:schemeClr val="tx1"/>
          </a:solidFill>
          <a:latin typeface="+mn-lt"/>
          <a:ea typeface="+mn-ea"/>
          <a:cs typeface="+mn-cs"/>
        </a:defRPr>
      </a:lvl4pPr>
      <a:lvl5pPr marL="2004625" indent="-222736" algn="l" defTabSz="890945" rtl="0" eaLnBrk="1" latinLnBrk="0" hangingPunct="1">
        <a:lnSpc>
          <a:spcPct val="90000"/>
        </a:lnSpc>
        <a:spcBef>
          <a:spcPts val="487"/>
        </a:spcBef>
        <a:buFont typeface="Arial" panose="020B0604020202020204" pitchFamily="34" charset="0"/>
        <a:buChar char="•"/>
        <a:defRPr sz="1800" kern="1200">
          <a:solidFill>
            <a:schemeClr val="tx1"/>
          </a:solidFill>
          <a:latin typeface="+mn-lt"/>
          <a:ea typeface="+mn-ea"/>
          <a:cs typeface="+mn-cs"/>
        </a:defRPr>
      </a:lvl5pPr>
      <a:lvl6pPr marL="2450098" indent="-222736" algn="l" defTabSz="890945" rtl="0" eaLnBrk="1" latinLnBrk="0" hangingPunct="1">
        <a:lnSpc>
          <a:spcPct val="90000"/>
        </a:lnSpc>
        <a:spcBef>
          <a:spcPts val="487"/>
        </a:spcBef>
        <a:buFont typeface="Arial" panose="020B0604020202020204" pitchFamily="34" charset="0"/>
        <a:buChar char="•"/>
        <a:defRPr sz="1800" kern="1200">
          <a:solidFill>
            <a:schemeClr val="tx1"/>
          </a:solidFill>
          <a:latin typeface="+mn-lt"/>
          <a:ea typeface="+mn-ea"/>
          <a:cs typeface="+mn-cs"/>
        </a:defRPr>
      </a:lvl6pPr>
      <a:lvl7pPr marL="2895570" indent="-222736" algn="l" defTabSz="890945" rtl="0" eaLnBrk="1" latinLnBrk="0" hangingPunct="1">
        <a:lnSpc>
          <a:spcPct val="90000"/>
        </a:lnSpc>
        <a:spcBef>
          <a:spcPts val="487"/>
        </a:spcBef>
        <a:buFont typeface="Arial" panose="020B0604020202020204" pitchFamily="34" charset="0"/>
        <a:buChar char="•"/>
        <a:defRPr sz="1800" kern="1200">
          <a:solidFill>
            <a:schemeClr val="tx1"/>
          </a:solidFill>
          <a:latin typeface="+mn-lt"/>
          <a:ea typeface="+mn-ea"/>
          <a:cs typeface="+mn-cs"/>
        </a:defRPr>
      </a:lvl7pPr>
      <a:lvl8pPr marL="3341042" indent="-222736" algn="l" defTabSz="890945" rtl="0" eaLnBrk="1" latinLnBrk="0" hangingPunct="1">
        <a:lnSpc>
          <a:spcPct val="90000"/>
        </a:lnSpc>
        <a:spcBef>
          <a:spcPts val="487"/>
        </a:spcBef>
        <a:buFont typeface="Arial" panose="020B0604020202020204" pitchFamily="34" charset="0"/>
        <a:buChar char="•"/>
        <a:defRPr sz="1800" kern="1200">
          <a:solidFill>
            <a:schemeClr val="tx1"/>
          </a:solidFill>
          <a:latin typeface="+mn-lt"/>
          <a:ea typeface="+mn-ea"/>
          <a:cs typeface="+mn-cs"/>
        </a:defRPr>
      </a:lvl8pPr>
      <a:lvl9pPr marL="3786515" indent="-222736" algn="l" defTabSz="890945" rtl="0" eaLnBrk="1" latinLnBrk="0" hangingPunct="1">
        <a:lnSpc>
          <a:spcPct val="90000"/>
        </a:lnSpc>
        <a:spcBef>
          <a:spcPts val="487"/>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0945" rtl="0" eaLnBrk="1" latinLnBrk="0" hangingPunct="1">
        <a:defRPr sz="1800" kern="1200">
          <a:solidFill>
            <a:schemeClr val="tx1"/>
          </a:solidFill>
          <a:latin typeface="+mn-lt"/>
          <a:ea typeface="+mn-ea"/>
          <a:cs typeface="+mn-cs"/>
        </a:defRPr>
      </a:lvl1pPr>
      <a:lvl2pPr marL="445472" algn="l" defTabSz="890945" rtl="0" eaLnBrk="1" latinLnBrk="0" hangingPunct="1">
        <a:defRPr sz="1800" kern="1200">
          <a:solidFill>
            <a:schemeClr val="tx1"/>
          </a:solidFill>
          <a:latin typeface="+mn-lt"/>
          <a:ea typeface="+mn-ea"/>
          <a:cs typeface="+mn-cs"/>
        </a:defRPr>
      </a:lvl2pPr>
      <a:lvl3pPr marL="890945" algn="l" defTabSz="890945" rtl="0" eaLnBrk="1" latinLnBrk="0" hangingPunct="1">
        <a:defRPr sz="1800" kern="1200">
          <a:solidFill>
            <a:schemeClr val="tx1"/>
          </a:solidFill>
          <a:latin typeface="+mn-lt"/>
          <a:ea typeface="+mn-ea"/>
          <a:cs typeface="+mn-cs"/>
        </a:defRPr>
      </a:lvl3pPr>
      <a:lvl4pPr marL="1336417" algn="l" defTabSz="890945" rtl="0" eaLnBrk="1" latinLnBrk="0" hangingPunct="1">
        <a:defRPr sz="1800" kern="1200">
          <a:solidFill>
            <a:schemeClr val="tx1"/>
          </a:solidFill>
          <a:latin typeface="+mn-lt"/>
          <a:ea typeface="+mn-ea"/>
          <a:cs typeface="+mn-cs"/>
        </a:defRPr>
      </a:lvl4pPr>
      <a:lvl5pPr marL="1781889" algn="l" defTabSz="890945" rtl="0" eaLnBrk="1" latinLnBrk="0" hangingPunct="1">
        <a:defRPr sz="1800" kern="1200">
          <a:solidFill>
            <a:schemeClr val="tx1"/>
          </a:solidFill>
          <a:latin typeface="+mn-lt"/>
          <a:ea typeface="+mn-ea"/>
          <a:cs typeface="+mn-cs"/>
        </a:defRPr>
      </a:lvl5pPr>
      <a:lvl6pPr marL="2227361" algn="l" defTabSz="890945" rtl="0" eaLnBrk="1" latinLnBrk="0" hangingPunct="1">
        <a:defRPr sz="1800" kern="1200">
          <a:solidFill>
            <a:schemeClr val="tx1"/>
          </a:solidFill>
          <a:latin typeface="+mn-lt"/>
          <a:ea typeface="+mn-ea"/>
          <a:cs typeface="+mn-cs"/>
        </a:defRPr>
      </a:lvl6pPr>
      <a:lvl7pPr marL="2672834" algn="l" defTabSz="890945" rtl="0" eaLnBrk="1" latinLnBrk="0" hangingPunct="1">
        <a:defRPr sz="1800" kern="1200">
          <a:solidFill>
            <a:schemeClr val="tx1"/>
          </a:solidFill>
          <a:latin typeface="+mn-lt"/>
          <a:ea typeface="+mn-ea"/>
          <a:cs typeface="+mn-cs"/>
        </a:defRPr>
      </a:lvl7pPr>
      <a:lvl8pPr marL="3118306" algn="l" defTabSz="890945" rtl="0" eaLnBrk="1" latinLnBrk="0" hangingPunct="1">
        <a:defRPr sz="1800" kern="1200">
          <a:solidFill>
            <a:schemeClr val="tx1"/>
          </a:solidFill>
          <a:latin typeface="+mn-lt"/>
          <a:ea typeface="+mn-ea"/>
          <a:cs typeface="+mn-cs"/>
        </a:defRPr>
      </a:lvl8pPr>
      <a:lvl9pPr marL="3563778" algn="l" defTabSz="8909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4052" y="5548609"/>
            <a:ext cx="6571202" cy="85967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9093" tIns="44546" rIns="89093" bIns="44546" anchor="t" compatLnSpc="1"/>
          <a:lstStyle/>
          <a:p>
            <a:pPr marL="0" marR="0" lvl="0" indent="0" algn="l" defTabSz="8909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6023" y="5543078"/>
            <a:ext cx="4908428" cy="87122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9093" tIns="44546" rIns="89093" bIns="44546" anchor="t" compatLnSpc="1"/>
          <a:lstStyle/>
          <a:p>
            <a:pPr marL="0" marR="0" lvl="0" indent="0" algn="l" defTabSz="8909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36" y="5405173"/>
            <a:ext cx="4525196" cy="1008810"/>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9093" tIns="44546" rIns="89093" bIns="44546" anchor="ctr" compatLnSpc="1"/>
          <a:lstStyle/>
          <a:p>
            <a:pPr marL="0" marR="0" lvl="0" indent="0" algn="ctr" defTabSz="8909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285" y="5401895"/>
            <a:ext cx="4529445" cy="101209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8092" y="256329"/>
            <a:ext cx="10945654" cy="1066800"/>
          </a:xfrm>
          <a:prstGeom prst="rect">
            <a:avLst/>
          </a:prstGeom>
        </p:spPr>
        <p:txBody>
          <a:bodyPr vert="horz" lIns="89093" tIns="44546" rIns="89093" bIns="44546"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8092" y="1382578"/>
            <a:ext cx="10945654" cy="4224232"/>
          </a:xfrm>
          <a:prstGeom prst="rect">
            <a:avLst/>
          </a:prstGeom>
        </p:spPr>
        <p:txBody>
          <a:bodyPr vert="horz" lIns="89093" tIns="44546" rIns="89093" bIns="4454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47186" y="5980748"/>
            <a:ext cx="2553986" cy="341376"/>
          </a:xfrm>
          <a:prstGeom prst="rect">
            <a:avLst/>
          </a:prstGeom>
        </p:spPr>
        <p:txBody>
          <a:bodyPr vert="horz" lIns="89093" tIns="44546" rIns="89093" bIns="44546" anchor="b"/>
          <a:lstStyle>
            <a:lvl1pPr algn="l" eaLnBrk="1" latinLnBrk="0" hangingPunct="1">
              <a:defRPr kumimoji="0" sz="1000">
                <a:solidFill>
                  <a:schemeClr val="tx1"/>
                </a:solidFill>
              </a:defRPr>
            </a:lvl1pPr>
            <a:extLst/>
          </a:lstStyle>
          <a:p>
            <a:fld id="{237C874F-E464-4270-B655-299256F3D5BD}" type="datetime1">
              <a:rPr lang="en-US" smtClean="0">
                <a:solidFill>
                  <a:prstClr val="black"/>
                </a:solidFill>
              </a:rPr>
              <a:pPr/>
              <a:t>10/6/2020</a:t>
            </a:fld>
            <a:endParaRPr lang="en-US">
              <a:solidFill>
                <a:prstClr val="black"/>
              </a:solidFill>
            </a:endParaRPr>
          </a:p>
        </p:txBody>
      </p:sp>
      <p:sp>
        <p:nvSpPr>
          <p:cNvPr id="22" name="Footer Placeholder 21"/>
          <p:cNvSpPr>
            <a:spLocks noGrp="1"/>
          </p:cNvSpPr>
          <p:nvPr>
            <p:ph type="ftr" sz="quarter" idx="3"/>
          </p:nvPr>
        </p:nvSpPr>
        <p:spPr>
          <a:xfrm>
            <a:off x="5825654" y="5980751"/>
            <a:ext cx="3126487" cy="340784"/>
          </a:xfrm>
          <a:prstGeom prst="rect">
            <a:avLst/>
          </a:prstGeom>
        </p:spPr>
        <p:txBody>
          <a:bodyPr vert="horz" lIns="89093" tIns="44546" rIns="89093" bIns="44546" anchor="b"/>
          <a:lstStyle>
            <a:lvl1pPr algn="r" eaLnBrk="1" latinLnBrk="0" hangingPunct="1">
              <a:defRPr kumimoji="0" sz="1000">
                <a:solidFill>
                  <a:schemeClr val="tx1"/>
                </a:solidFill>
              </a:defRPr>
            </a:lvl1pPr>
            <a:extLst/>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18" name="Slide Number Placeholder 17"/>
          <p:cNvSpPr>
            <a:spLocks noGrp="1"/>
          </p:cNvSpPr>
          <p:nvPr>
            <p:ph type="sldNum" sz="quarter" idx="4"/>
          </p:nvPr>
        </p:nvSpPr>
        <p:spPr>
          <a:xfrm>
            <a:off x="11501172" y="5980751"/>
            <a:ext cx="486474" cy="340784"/>
          </a:xfrm>
          <a:prstGeom prst="rect">
            <a:avLst/>
          </a:prstGeom>
        </p:spPr>
        <p:txBody>
          <a:bodyPr vert="horz" lIns="89093" tIns="44546" rIns="89093" bIns="44546"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7473618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40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56368" indent="-249459" algn="l" rtl="0" eaLnBrk="1" latinLnBrk="0" hangingPunct="1">
        <a:spcBef>
          <a:spcPts val="390"/>
        </a:spcBef>
        <a:spcAft>
          <a:spcPts val="0"/>
        </a:spcAft>
        <a:buClr>
          <a:schemeClr val="accent1"/>
        </a:buClr>
        <a:buSzPct val="68000"/>
        <a:buFont typeface="Wingdings 3"/>
        <a:buChar char=""/>
        <a:defRPr kumimoji="0" sz="2600" kern="1200">
          <a:solidFill>
            <a:schemeClr val="tx1"/>
          </a:solidFill>
          <a:latin typeface="+mn-lt"/>
          <a:ea typeface="+mn-ea"/>
          <a:cs typeface="+mn-cs"/>
        </a:defRPr>
      </a:lvl1pPr>
      <a:lvl2pPr marL="605827" indent="-222731" algn="l" rtl="0" eaLnBrk="1" latinLnBrk="0" hangingPunct="1">
        <a:spcBef>
          <a:spcPts val="316"/>
        </a:spcBef>
        <a:buClr>
          <a:schemeClr val="accent1"/>
        </a:buClr>
        <a:buFont typeface="Verdana"/>
        <a:buChar char="◦"/>
        <a:defRPr kumimoji="0" sz="2200" kern="1200">
          <a:solidFill>
            <a:schemeClr val="tx1"/>
          </a:solidFill>
          <a:latin typeface="+mn-lt"/>
          <a:ea typeface="+mn-ea"/>
          <a:cs typeface="+mn-cs"/>
        </a:defRPr>
      </a:lvl2pPr>
      <a:lvl3pPr marL="837467" indent="-222731" algn="l" rtl="0" eaLnBrk="1" latinLnBrk="0" hangingPunct="1">
        <a:spcBef>
          <a:spcPts val="342"/>
        </a:spcBef>
        <a:buClr>
          <a:schemeClr val="accent2"/>
        </a:buClr>
        <a:buSzPct val="100000"/>
        <a:buFont typeface="Wingdings 2"/>
        <a:buChar char=""/>
        <a:defRPr kumimoji="0" sz="2100" kern="1200">
          <a:solidFill>
            <a:schemeClr val="tx1"/>
          </a:solidFill>
          <a:latin typeface="+mn-lt"/>
          <a:ea typeface="+mn-ea"/>
          <a:cs typeface="+mn-cs"/>
        </a:defRPr>
      </a:lvl3pPr>
      <a:lvl4pPr marL="1113652" indent="-222731" algn="l" rtl="0" eaLnBrk="1" latinLnBrk="0" hangingPunct="1">
        <a:spcBef>
          <a:spcPts val="342"/>
        </a:spcBef>
        <a:buClr>
          <a:schemeClr val="accent2"/>
        </a:buClr>
        <a:buFont typeface="Wingdings 2"/>
        <a:buChar char=""/>
        <a:defRPr kumimoji="0" sz="1800" kern="1200">
          <a:solidFill>
            <a:schemeClr val="tx1"/>
          </a:solidFill>
          <a:latin typeface="+mn-lt"/>
          <a:ea typeface="+mn-ea"/>
          <a:cs typeface="+mn-cs"/>
        </a:defRPr>
      </a:lvl4pPr>
      <a:lvl5pPr marL="1336384" indent="-222731" algn="l" rtl="0" eaLnBrk="1" latinLnBrk="0" hangingPunct="1">
        <a:spcBef>
          <a:spcPts val="342"/>
        </a:spcBef>
        <a:buClr>
          <a:schemeClr val="accent2"/>
        </a:buClr>
        <a:buFont typeface="Wingdings 2"/>
        <a:buChar char=""/>
        <a:defRPr kumimoji="0" sz="1800" kern="1200">
          <a:solidFill>
            <a:schemeClr val="tx1"/>
          </a:solidFill>
          <a:latin typeface="+mn-lt"/>
          <a:ea typeface="+mn-ea"/>
          <a:cs typeface="+mn-cs"/>
        </a:defRPr>
      </a:lvl5pPr>
      <a:lvl6pPr marL="1559114" indent="-222731" algn="l" rtl="0" eaLnBrk="1" latinLnBrk="0" hangingPunct="1">
        <a:spcBef>
          <a:spcPts val="342"/>
        </a:spcBef>
        <a:buClr>
          <a:schemeClr val="accent3"/>
        </a:buClr>
        <a:buFont typeface="Wingdings 2"/>
        <a:buChar char=""/>
        <a:defRPr kumimoji="0" sz="1800" kern="1200">
          <a:solidFill>
            <a:schemeClr val="tx1"/>
          </a:solidFill>
          <a:latin typeface="+mn-lt"/>
          <a:ea typeface="+mn-ea"/>
          <a:cs typeface="+mn-cs"/>
        </a:defRPr>
      </a:lvl6pPr>
      <a:lvl7pPr marL="1781845" indent="-222731" algn="l" rtl="0" eaLnBrk="1" latinLnBrk="0" hangingPunct="1">
        <a:spcBef>
          <a:spcPts val="342"/>
        </a:spcBef>
        <a:buClr>
          <a:schemeClr val="accent3"/>
        </a:buClr>
        <a:buFont typeface="Wingdings 2"/>
        <a:buChar char=""/>
        <a:defRPr kumimoji="0" sz="1600" kern="1200">
          <a:solidFill>
            <a:schemeClr val="tx1"/>
          </a:solidFill>
          <a:latin typeface="+mn-lt"/>
          <a:ea typeface="+mn-ea"/>
          <a:cs typeface="+mn-cs"/>
        </a:defRPr>
      </a:lvl7pPr>
      <a:lvl8pPr marL="2004576" indent="-222731" algn="l" rtl="0" eaLnBrk="1" latinLnBrk="0" hangingPunct="1">
        <a:spcBef>
          <a:spcPts val="342"/>
        </a:spcBef>
        <a:buClr>
          <a:schemeClr val="accent3"/>
        </a:buClr>
        <a:buFont typeface="Wingdings 2"/>
        <a:buChar char=""/>
        <a:defRPr kumimoji="0" sz="1600" kern="1200">
          <a:solidFill>
            <a:schemeClr val="tx1"/>
          </a:solidFill>
          <a:latin typeface="+mn-lt"/>
          <a:ea typeface="+mn-ea"/>
          <a:cs typeface="+mn-cs"/>
        </a:defRPr>
      </a:lvl8pPr>
      <a:lvl9pPr marL="2227306" indent="-222731" algn="l" rtl="0" eaLnBrk="1" latinLnBrk="0" hangingPunct="1">
        <a:spcBef>
          <a:spcPts val="342"/>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45462" algn="l" rtl="0" eaLnBrk="1" latinLnBrk="0" hangingPunct="1">
        <a:defRPr kumimoji="0" kern="1200">
          <a:solidFill>
            <a:schemeClr val="tx1"/>
          </a:solidFill>
          <a:latin typeface="+mn-lt"/>
          <a:ea typeface="+mn-ea"/>
          <a:cs typeface="+mn-cs"/>
        </a:defRPr>
      </a:lvl2pPr>
      <a:lvl3pPr marL="890923" algn="l" rtl="0" eaLnBrk="1" latinLnBrk="0" hangingPunct="1">
        <a:defRPr kumimoji="0" kern="1200">
          <a:solidFill>
            <a:schemeClr val="tx1"/>
          </a:solidFill>
          <a:latin typeface="+mn-lt"/>
          <a:ea typeface="+mn-ea"/>
          <a:cs typeface="+mn-cs"/>
        </a:defRPr>
      </a:lvl3pPr>
      <a:lvl4pPr marL="1336384" algn="l" rtl="0" eaLnBrk="1" latinLnBrk="0" hangingPunct="1">
        <a:defRPr kumimoji="0" kern="1200">
          <a:solidFill>
            <a:schemeClr val="tx1"/>
          </a:solidFill>
          <a:latin typeface="+mn-lt"/>
          <a:ea typeface="+mn-ea"/>
          <a:cs typeface="+mn-cs"/>
        </a:defRPr>
      </a:lvl4pPr>
      <a:lvl5pPr marL="1781845" algn="l" rtl="0" eaLnBrk="1" latinLnBrk="0" hangingPunct="1">
        <a:defRPr kumimoji="0" kern="1200">
          <a:solidFill>
            <a:schemeClr val="tx1"/>
          </a:solidFill>
          <a:latin typeface="+mn-lt"/>
          <a:ea typeface="+mn-ea"/>
          <a:cs typeface="+mn-cs"/>
        </a:defRPr>
      </a:lvl5pPr>
      <a:lvl6pPr marL="2227306" algn="l" rtl="0" eaLnBrk="1" latinLnBrk="0" hangingPunct="1">
        <a:defRPr kumimoji="0" kern="1200">
          <a:solidFill>
            <a:schemeClr val="tx1"/>
          </a:solidFill>
          <a:latin typeface="+mn-lt"/>
          <a:ea typeface="+mn-ea"/>
          <a:cs typeface="+mn-cs"/>
        </a:defRPr>
      </a:lvl6pPr>
      <a:lvl7pPr marL="2672766" algn="l" rtl="0" eaLnBrk="1" latinLnBrk="0" hangingPunct="1">
        <a:defRPr kumimoji="0" kern="1200">
          <a:solidFill>
            <a:schemeClr val="tx1"/>
          </a:solidFill>
          <a:latin typeface="+mn-lt"/>
          <a:ea typeface="+mn-ea"/>
          <a:cs typeface="+mn-cs"/>
        </a:defRPr>
      </a:lvl7pPr>
      <a:lvl8pPr marL="3118228" algn="l" rtl="0" eaLnBrk="1" latinLnBrk="0" hangingPunct="1">
        <a:defRPr kumimoji="0" kern="1200">
          <a:solidFill>
            <a:schemeClr val="tx1"/>
          </a:solidFill>
          <a:latin typeface="+mn-lt"/>
          <a:ea typeface="+mn-ea"/>
          <a:cs typeface="+mn-cs"/>
        </a:defRPr>
      </a:lvl8pPr>
      <a:lvl9pPr marL="356369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4052" y="5548611"/>
            <a:ext cx="6571202" cy="85967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9091" tIns="44546" rIns="89091" bIns="44546" anchor="t" compatLnSpc="1"/>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6023" y="5543080"/>
            <a:ext cx="4908428" cy="87122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9091" tIns="44546" rIns="89091" bIns="44546" anchor="t" compatLnSpc="1"/>
          <a:lstStyle/>
          <a:p>
            <a:pPr marL="0" marR="0" lvl="0" indent="0" algn="l"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36" y="5405173"/>
            <a:ext cx="4525196" cy="1008810"/>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9091" tIns="44546" rIns="89091" bIns="44546" anchor="ctr" compatLnSpc="1"/>
          <a:lstStyle/>
          <a:p>
            <a:pPr marL="0" marR="0" lvl="0" indent="0" algn="ctr" defTabSz="890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285" y="5401897"/>
            <a:ext cx="4529445" cy="101209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8092" y="256329"/>
            <a:ext cx="10945654" cy="1066800"/>
          </a:xfrm>
          <a:prstGeom prst="rect">
            <a:avLst/>
          </a:prstGeom>
        </p:spPr>
        <p:txBody>
          <a:bodyPr vert="horz" lIns="89091" tIns="44546" rIns="89091" bIns="44546"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8092" y="1382578"/>
            <a:ext cx="10945654" cy="4224232"/>
          </a:xfrm>
          <a:prstGeom prst="rect">
            <a:avLst/>
          </a:prstGeom>
        </p:spPr>
        <p:txBody>
          <a:bodyPr vert="horz" lIns="89091" tIns="44546" rIns="89091" bIns="4454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47186" y="5980748"/>
            <a:ext cx="2553986" cy="341376"/>
          </a:xfrm>
          <a:prstGeom prst="rect">
            <a:avLst/>
          </a:prstGeom>
        </p:spPr>
        <p:txBody>
          <a:bodyPr vert="horz" lIns="89091" tIns="44546" rIns="89091" bIns="44546" anchor="b"/>
          <a:lstStyle>
            <a:lvl1pPr algn="l" eaLnBrk="1" latinLnBrk="0" hangingPunct="1">
              <a:defRPr kumimoji="0" sz="1000">
                <a:solidFill>
                  <a:schemeClr val="tx1"/>
                </a:solidFill>
              </a:defRPr>
            </a:lvl1pPr>
            <a:extLst/>
          </a:lstStyle>
          <a:p>
            <a:fld id="{237C874F-E464-4270-B655-299256F3D5BD}" type="datetime1">
              <a:rPr lang="en-US" smtClean="0">
                <a:solidFill>
                  <a:prstClr val="black"/>
                </a:solidFill>
              </a:rPr>
              <a:pPr/>
              <a:t>10/6/2020</a:t>
            </a:fld>
            <a:endParaRPr lang="en-US">
              <a:solidFill>
                <a:prstClr val="black"/>
              </a:solidFill>
            </a:endParaRPr>
          </a:p>
        </p:txBody>
      </p:sp>
      <p:sp>
        <p:nvSpPr>
          <p:cNvPr id="22" name="Footer Placeholder 21"/>
          <p:cNvSpPr>
            <a:spLocks noGrp="1"/>
          </p:cNvSpPr>
          <p:nvPr>
            <p:ph type="ftr" sz="quarter" idx="3"/>
          </p:nvPr>
        </p:nvSpPr>
        <p:spPr>
          <a:xfrm>
            <a:off x="5825656" y="5980751"/>
            <a:ext cx="3126487" cy="340784"/>
          </a:xfrm>
          <a:prstGeom prst="rect">
            <a:avLst/>
          </a:prstGeom>
        </p:spPr>
        <p:txBody>
          <a:bodyPr vert="horz" lIns="89091" tIns="44546" rIns="89091" bIns="44546" anchor="b"/>
          <a:lstStyle>
            <a:lvl1pPr algn="r" eaLnBrk="1" latinLnBrk="0" hangingPunct="1">
              <a:defRPr kumimoji="0" sz="1000">
                <a:solidFill>
                  <a:schemeClr val="tx1"/>
                </a:solidFill>
              </a:defRPr>
            </a:lvl1pPr>
            <a:extLst/>
          </a:lstStyle>
          <a:p>
            <a:r>
              <a:rPr lang="as-IN">
                <a:solidFill>
                  <a:prstClr val="black"/>
                </a:solidFill>
              </a:rPr>
              <a:t>মো: আবুদাউদ, টাপুরচর স্কুল এন্ড কলেজ,রেৌমারী, কুড়িগ্রাম।01719330688  </a:t>
            </a:r>
            <a:r>
              <a:rPr lang="en-US">
                <a:solidFill>
                  <a:prstClr val="black"/>
                </a:solidFill>
              </a:rPr>
              <a:t>sumonict16@gmail.com</a:t>
            </a:r>
          </a:p>
        </p:txBody>
      </p:sp>
      <p:sp>
        <p:nvSpPr>
          <p:cNvPr id="18" name="Slide Number Placeholder 17"/>
          <p:cNvSpPr>
            <a:spLocks noGrp="1"/>
          </p:cNvSpPr>
          <p:nvPr>
            <p:ph type="sldNum" sz="quarter" idx="4"/>
          </p:nvPr>
        </p:nvSpPr>
        <p:spPr>
          <a:xfrm>
            <a:off x="11501172" y="5980751"/>
            <a:ext cx="486474" cy="340784"/>
          </a:xfrm>
          <a:prstGeom prst="rect">
            <a:avLst/>
          </a:prstGeom>
        </p:spPr>
        <p:txBody>
          <a:bodyPr vert="horz" lIns="89091" tIns="44546" rIns="89091" bIns="44546"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4244323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latinLnBrk="0" hangingPunct="1">
        <a:spcBef>
          <a:spcPct val="0"/>
        </a:spcBef>
        <a:buNone/>
        <a:defRPr kumimoji="0" sz="40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56361" indent="-249453" algn="l" rtl="0" eaLnBrk="1" latinLnBrk="0" hangingPunct="1">
        <a:spcBef>
          <a:spcPts val="390"/>
        </a:spcBef>
        <a:spcAft>
          <a:spcPts val="0"/>
        </a:spcAft>
        <a:buClr>
          <a:schemeClr val="accent1"/>
        </a:buClr>
        <a:buSzPct val="68000"/>
        <a:buFont typeface="Wingdings 3"/>
        <a:buChar char=""/>
        <a:defRPr kumimoji="0" sz="2600" kern="1200">
          <a:solidFill>
            <a:schemeClr val="tx1"/>
          </a:solidFill>
          <a:latin typeface="+mn-lt"/>
          <a:ea typeface="+mn-ea"/>
          <a:cs typeface="+mn-cs"/>
        </a:defRPr>
      </a:lvl1pPr>
      <a:lvl2pPr marL="605812" indent="-222726" algn="l" rtl="0" eaLnBrk="1" latinLnBrk="0" hangingPunct="1">
        <a:spcBef>
          <a:spcPts val="316"/>
        </a:spcBef>
        <a:buClr>
          <a:schemeClr val="accent1"/>
        </a:buClr>
        <a:buFont typeface="Verdana"/>
        <a:buChar char="◦"/>
        <a:defRPr kumimoji="0" sz="2200" kern="1200">
          <a:solidFill>
            <a:schemeClr val="tx1"/>
          </a:solidFill>
          <a:latin typeface="+mn-lt"/>
          <a:ea typeface="+mn-ea"/>
          <a:cs typeface="+mn-cs"/>
        </a:defRPr>
      </a:lvl2pPr>
      <a:lvl3pPr marL="837446" indent="-222726" algn="l" rtl="0" eaLnBrk="1" latinLnBrk="0" hangingPunct="1">
        <a:spcBef>
          <a:spcPts val="342"/>
        </a:spcBef>
        <a:buClr>
          <a:schemeClr val="accent2"/>
        </a:buClr>
        <a:buSzPct val="100000"/>
        <a:buFont typeface="Wingdings 2"/>
        <a:buChar char=""/>
        <a:defRPr kumimoji="0" sz="2100" kern="1200">
          <a:solidFill>
            <a:schemeClr val="tx1"/>
          </a:solidFill>
          <a:latin typeface="+mn-lt"/>
          <a:ea typeface="+mn-ea"/>
          <a:cs typeface="+mn-cs"/>
        </a:defRPr>
      </a:lvl3pPr>
      <a:lvl4pPr marL="1113625" indent="-222726" algn="l" rtl="0" eaLnBrk="1" latinLnBrk="0" hangingPunct="1">
        <a:spcBef>
          <a:spcPts val="342"/>
        </a:spcBef>
        <a:buClr>
          <a:schemeClr val="accent2"/>
        </a:buClr>
        <a:buFont typeface="Wingdings 2"/>
        <a:buChar char=""/>
        <a:defRPr kumimoji="0" sz="1800" kern="1200">
          <a:solidFill>
            <a:schemeClr val="tx1"/>
          </a:solidFill>
          <a:latin typeface="+mn-lt"/>
          <a:ea typeface="+mn-ea"/>
          <a:cs typeface="+mn-cs"/>
        </a:defRPr>
      </a:lvl4pPr>
      <a:lvl5pPr marL="1336351" indent="-222726" algn="l" rtl="0" eaLnBrk="1" latinLnBrk="0" hangingPunct="1">
        <a:spcBef>
          <a:spcPts val="342"/>
        </a:spcBef>
        <a:buClr>
          <a:schemeClr val="accent2"/>
        </a:buClr>
        <a:buFont typeface="Wingdings 2"/>
        <a:buChar char=""/>
        <a:defRPr kumimoji="0" sz="1800" kern="1200">
          <a:solidFill>
            <a:schemeClr val="tx1"/>
          </a:solidFill>
          <a:latin typeface="+mn-lt"/>
          <a:ea typeface="+mn-ea"/>
          <a:cs typeface="+mn-cs"/>
        </a:defRPr>
      </a:lvl5pPr>
      <a:lvl6pPr marL="1559075" indent="-222726" algn="l" rtl="0" eaLnBrk="1" latinLnBrk="0" hangingPunct="1">
        <a:spcBef>
          <a:spcPts val="342"/>
        </a:spcBef>
        <a:buClr>
          <a:schemeClr val="accent3"/>
        </a:buClr>
        <a:buFont typeface="Wingdings 2"/>
        <a:buChar char=""/>
        <a:defRPr kumimoji="0" sz="1800" kern="1200">
          <a:solidFill>
            <a:schemeClr val="tx1"/>
          </a:solidFill>
          <a:latin typeface="+mn-lt"/>
          <a:ea typeface="+mn-ea"/>
          <a:cs typeface="+mn-cs"/>
        </a:defRPr>
      </a:lvl6pPr>
      <a:lvl7pPr marL="1781801" indent="-222726" algn="l" rtl="0" eaLnBrk="1" latinLnBrk="0" hangingPunct="1">
        <a:spcBef>
          <a:spcPts val="342"/>
        </a:spcBef>
        <a:buClr>
          <a:schemeClr val="accent3"/>
        </a:buClr>
        <a:buFont typeface="Wingdings 2"/>
        <a:buChar char=""/>
        <a:defRPr kumimoji="0" sz="1600" kern="1200">
          <a:solidFill>
            <a:schemeClr val="tx1"/>
          </a:solidFill>
          <a:latin typeface="+mn-lt"/>
          <a:ea typeface="+mn-ea"/>
          <a:cs typeface="+mn-cs"/>
        </a:defRPr>
      </a:lvl7pPr>
      <a:lvl8pPr marL="2004527" indent="-222726" algn="l" rtl="0" eaLnBrk="1" latinLnBrk="0" hangingPunct="1">
        <a:spcBef>
          <a:spcPts val="342"/>
        </a:spcBef>
        <a:buClr>
          <a:schemeClr val="accent3"/>
        </a:buClr>
        <a:buFont typeface="Wingdings 2"/>
        <a:buChar char=""/>
        <a:defRPr kumimoji="0" sz="1600" kern="1200">
          <a:solidFill>
            <a:schemeClr val="tx1"/>
          </a:solidFill>
          <a:latin typeface="+mn-lt"/>
          <a:ea typeface="+mn-ea"/>
          <a:cs typeface="+mn-cs"/>
        </a:defRPr>
      </a:lvl8pPr>
      <a:lvl9pPr marL="2227251" indent="-222726" algn="l" rtl="0" eaLnBrk="1" latinLnBrk="0" hangingPunct="1">
        <a:spcBef>
          <a:spcPts val="342"/>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45452" algn="l" rtl="0" eaLnBrk="1" latinLnBrk="0" hangingPunct="1">
        <a:defRPr kumimoji="0" kern="1200">
          <a:solidFill>
            <a:schemeClr val="tx1"/>
          </a:solidFill>
          <a:latin typeface="+mn-lt"/>
          <a:ea typeface="+mn-ea"/>
          <a:cs typeface="+mn-cs"/>
        </a:defRPr>
      </a:lvl2pPr>
      <a:lvl3pPr marL="890900" algn="l" rtl="0" eaLnBrk="1" latinLnBrk="0" hangingPunct="1">
        <a:defRPr kumimoji="0" kern="1200">
          <a:solidFill>
            <a:schemeClr val="tx1"/>
          </a:solidFill>
          <a:latin typeface="+mn-lt"/>
          <a:ea typeface="+mn-ea"/>
          <a:cs typeface="+mn-cs"/>
        </a:defRPr>
      </a:lvl3pPr>
      <a:lvl4pPr marL="1336351" algn="l" rtl="0" eaLnBrk="1" latinLnBrk="0" hangingPunct="1">
        <a:defRPr kumimoji="0" kern="1200">
          <a:solidFill>
            <a:schemeClr val="tx1"/>
          </a:solidFill>
          <a:latin typeface="+mn-lt"/>
          <a:ea typeface="+mn-ea"/>
          <a:cs typeface="+mn-cs"/>
        </a:defRPr>
      </a:lvl4pPr>
      <a:lvl5pPr marL="1781801" algn="l" rtl="0" eaLnBrk="1" latinLnBrk="0" hangingPunct="1">
        <a:defRPr kumimoji="0" kern="1200">
          <a:solidFill>
            <a:schemeClr val="tx1"/>
          </a:solidFill>
          <a:latin typeface="+mn-lt"/>
          <a:ea typeface="+mn-ea"/>
          <a:cs typeface="+mn-cs"/>
        </a:defRPr>
      </a:lvl5pPr>
      <a:lvl6pPr marL="2227251" algn="l" rtl="0" eaLnBrk="1" latinLnBrk="0" hangingPunct="1">
        <a:defRPr kumimoji="0" kern="1200">
          <a:solidFill>
            <a:schemeClr val="tx1"/>
          </a:solidFill>
          <a:latin typeface="+mn-lt"/>
          <a:ea typeface="+mn-ea"/>
          <a:cs typeface="+mn-cs"/>
        </a:defRPr>
      </a:lvl6pPr>
      <a:lvl7pPr marL="2672700" algn="l" rtl="0" eaLnBrk="1" latinLnBrk="0" hangingPunct="1">
        <a:defRPr kumimoji="0" kern="1200">
          <a:solidFill>
            <a:schemeClr val="tx1"/>
          </a:solidFill>
          <a:latin typeface="+mn-lt"/>
          <a:ea typeface="+mn-ea"/>
          <a:cs typeface="+mn-cs"/>
        </a:defRPr>
      </a:lvl7pPr>
      <a:lvl8pPr marL="3118150" algn="l" rtl="0" eaLnBrk="1" latinLnBrk="0" hangingPunct="1">
        <a:defRPr kumimoji="0" kern="1200">
          <a:solidFill>
            <a:schemeClr val="tx1"/>
          </a:solidFill>
          <a:latin typeface="+mn-lt"/>
          <a:ea typeface="+mn-ea"/>
          <a:cs typeface="+mn-cs"/>
        </a:defRPr>
      </a:lvl8pPr>
      <a:lvl9pPr marL="3563602"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4103" y="980840"/>
            <a:ext cx="11477735" cy="222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090" tIns="44546" rIns="89090" bIns="44546" anchor="t" compatLnSpc="1"/>
          <a:lstStyle/>
          <a:p>
            <a:endParaRPr kumimoji="0" lang="en-US"/>
          </a:p>
        </p:txBody>
      </p:sp>
      <p:sp>
        <p:nvSpPr>
          <p:cNvPr id="8" name="Text Placeholder 7"/>
          <p:cNvSpPr>
            <a:spLocks noGrp="1"/>
          </p:cNvSpPr>
          <p:nvPr>
            <p:ph type="body" idx="1"/>
          </p:nvPr>
        </p:nvSpPr>
        <p:spPr>
          <a:xfrm>
            <a:off x="405395" y="1450554"/>
            <a:ext cx="11553746" cy="4224232"/>
          </a:xfrm>
          <a:prstGeom prst="rect">
            <a:avLst/>
          </a:prstGeom>
        </p:spPr>
        <p:txBody>
          <a:bodyPr vert="horz" lIns="89090" tIns="44546" rIns="89090" bIns="4454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14635" y="71122"/>
            <a:ext cx="3344505" cy="269664"/>
          </a:xfrm>
          <a:prstGeom prst="rect">
            <a:avLst/>
          </a:prstGeom>
        </p:spPr>
        <p:txBody>
          <a:bodyPr vert="horz" lIns="89090" tIns="44546" rIns="89090" bIns="44546"/>
          <a:lstStyle>
            <a:lvl1pPr algn="l" eaLnBrk="1" latinLnBrk="0" hangingPunct="1">
              <a:defRPr kumimoji="0" sz="1200">
                <a:solidFill>
                  <a:schemeClr val="accent1">
                    <a:shade val="75000"/>
                  </a:schemeClr>
                </a:solidFill>
              </a:defRPr>
            </a:lvl1pPr>
          </a:lstStyle>
          <a:p>
            <a:fld id="{58040B2C-C11C-478F-B852-99A19D3F7DDA}" type="datetimeFigureOut">
              <a:rPr lang="en-US" smtClean="0"/>
              <a:pPr/>
              <a:t>10/6/2020</a:t>
            </a:fld>
            <a:endParaRPr lang="en-US"/>
          </a:p>
        </p:txBody>
      </p:sp>
      <p:sp>
        <p:nvSpPr>
          <p:cNvPr id="28" name="Footer Placeholder 27"/>
          <p:cNvSpPr>
            <a:spLocks noGrp="1"/>
          </p:cNvSpPr>
          <p:nvPr>
            <p:ph type="ftr" sz="quarter" idx="3"/>
          </p:nvPr>
        </p:nvSpPr>
        <p:spPr>
          <a:xfrm>
            <a:off x="4155294" y="71122"/>
            <a:ext cx="4459341" cy="269664"/>
          </a:xfrm>
          <a:prstGeom prst="rect">
            <a:avLst/>
          </a:prstGeom>
        </p:spPr>
        <p:txBody>
          <a:bodyPr vert="horz" lIns="89090" tIns="44546" rIns="89090" bIns="44546"/>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45654" y="6045203"/>
            <a:ext cx="1013487" cy="228176"/>
          </a:xfrm>
          <a:prstGeom prst="rect">
            <a:avLst/>
          </a:prstGeom>
        </p:spPr>
        <p:txBody>
          <a:bodyPr vert="horz" lIns="89090" tIns="44546" rIns="89090" bIns="44546"/>
          <a:lstStyle>
            <a:lvl1pPr algn="r" eaLnBrk="1" latinLnBrk="0" hangingPunct="1">
              <a:defRPr kumimoji="0" sz="1200">
                <a:solidFill>
                  <a:schemeClr val="accent1">
                    <a:shade val="75000"/>
                  </a:schemeClr>
                </a:solidFill>
              </a:defRPr>
            </a:lvl1pPr>
          </a:lstStyle>
          <a:p>
            <a:fld id="{0ABCA2CE-91CD-4F18-8EDF-EFA7D442CB90}" type="slidenum">
              <a:rPr lang="en-US" smtClean="0"/>
              <a:pPr/>
              <a:t>‹#›</a:t>
            </a:fld>
            <a:endParaRPr lang="en-US"/>
          </a:p>
        </p:txBody>
      </p:sp>
      <p:sp>
        <p:nvSpPr>
          <p:cNvPr id="10" name="Title Placeholder 9"/>
          <p:cNvSpPr>
            <a:spLocks noGrp="1"/>
          </p:cNvSpPr>
          <p:nvPr>
            <p:ph type="title"/>
          </p:nvPr>
        </p:nvSpPr>
        <p:spPr>
          <a:xfrm>
            <a:off x="405395" y="426720"/>
            <a:ext cx="11553746" cy="782320"/>
          </a:xfrm>
          <a:prstGeom prst="rect">
            <a:avLst/>
          </a:prstGeom>
        </p:spPr>
        <p:txBody>
          <a:bodyPr vert="horz" lIns="89090" tIns="44546" rIns="89090" bIns="44546"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4103" y="980840"/>
            <a:ext cx="11477735" cy="222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090" tIns="44546" rIns="89090" bIns="44546" anchor="t" compatLnSpc="1"/>
          <a:lstStyle/>
          <a:p>
            <a:endParaRPr kumimoji="0" lang="en-US"/>
          </a:p>
        </p:txBody>
      </p:sp>
      <p:sp>
        <p:nvSpPr>
          <p:cNvPr id="12" name="Straight Connector 11"/>
          <p:cNvSpPr>
            <a:spLocks noChangeShapeType="1"/>
          </p:cNvSpPr>
          <p:nvPr/>
        </p:nvSpPr>
        <p:spPr bwMode="auto">
          <a:xfrm>
            <a:off x="684103" y="987455"/>
            <a:ext cx="11477735" cy="222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090" tIns="44546" rIns="89090" bIns="44546"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5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34079" indent="-334079" algn="l" rtl="0" eaLnBrk="1" latinLnBrk="0" hangingPunct="1">
        <a:spcBef>
          <a:spcPct val="20000"/>
        </a:spcBef>
        <a:buClr>
          <a:schemeClr val="accent1"/>
        </a:buClr>
        <a:buSzPct val="70000"/>
        <a:buFont typeface="Wingdings 2"/>
        <a:buChar char=""/>
        <a:defRPr kumimoji="0" sz="3100" kern="1200">
          <a:solidFill>
            <a:schemeClr val="tx2"/>
          </a:solidFill>
          <a:latin typeface="+mn-lt"/>
          <a:ea typeface="+mn-ea"/>
          <a:cs typeface="+mn-cs"/>
        </a:defRPr>
      </a:lvl1pPr>
      <a:lvl2pPr marL="723839" indent="-278400" algn="l" rtl="0" eaLnBrk="1" latinLnBrk="0" hangingPunct="1">
        <a:spcBef>
          <a:spcPct val="20000"/>
        </a:spcBef>
        <a:buClr>
          <a:schemeClr val="accent1"/>
        </a:buClr>
        <a:buSzPct val="70000"/>
        <a:buFont typeface="Wingdings 2"/>
        <a:buChar char=""/>
        <a:defRPr kumimoji="0" sz="2700" kern="1200">
          <a:solidFill>
            <a:schemeClr val="tx2"/>
          </a:solidFill>
          <a:latin typeface="+mn-lt"/>
          <a:ea typeface="+mn-ea"/>
          <a:cs typeface="+mn-cs"/>
        </a:defRPr>
      </a:lvl2pPr>
      <a:lvl3pPr marL="1113598" indent="-222721" algn="l" rtl="0" eaLnBrk="1" latinLnBrk="0" hangingPunct="1">
        <a:spcBef>
          <a:spcPct val="20000"/>
        </a:spcBef>
        <a:buClr>
          <a:schemeClr val="accent1"/>
        </a:buClr>
        <a:buSzPct val="70000"/>
        <a:buFont typeface="Wingdings 2"/>
        <a:buChar char=""/>
        <a:defRPr kumimoji="0" sz="2300" kern="1200">
          <a:solidFill>
            <a:schemeClr val="tx2"/>
          </a:solidFill>
          <a:latin typeface="+mn-lt"/>
          <a:ea typeface="+mn-ea"/>
          <a:cs typeface="+mn-cs"/>
        </a:defRPr>
      </a:lvl3pPr>
      <a:lvl4pPr marL="1559036" indent="-222721" algn="l" rtl="0" eaLnBrk="1" latinLnBrk="0" hangingPunct="1">
        <a:spcBef>
          <a:spcPct val="20000"/>
        </a:spcBef>
        <a:buClr>
          <a:schemeClr val="accent1"/>
        </a:buClr>
        <a:buSzPct val="70000"/>
        <a:buFont typeface="Wingdings 2"/>
        <a:buChar char=""/>
        <a:defRPr kumimoji="0" sz="1900" kern="1200">
          <a:solidFill>
            <a:schemeClr val="tx2"/>
          </a:solidFill>
          <a:latin typeface="+mn-lt"/>
          <a:ea typeface="+mn-ea"/>
          <a:cs typeface="+mn-cs"/>
        </a:defRPr>
      </a:lvl4pPr>
      <a:lvl5pPr marL="2004476" indent="-222721"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449914" indent="-222721"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895354" indent="-222721"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340793" indent="-222721"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786233" indent="-222721"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5440" algn="l" rtl="0" eaLnBrk="1" latinLnBrk="0" hangingPunct="1">
        <a:defRPr kumimoji="0" kern="1200">
          <a:solidFill>
            <a:schemeClr val="tx1"/>
          </a:solidFill>
          <a:latin typeface="+mn-lt"/>
          <a:ea typeface="+mn-ea"/>
          <a:cs typeface="+mn-cs"/>
        </a:defRPr>
      </a:lvl2pPr>
      <a:lvl3pPr marL="890878" algn="l" rtl="0" eaLnBrk="1" latinLnBrk="0" hangingPunct="1">
        <a:defRPr kumimoji="0" kern="1200">
          <a:solidFill>
            <a:schemeClr val="tx1"/>
          </a:solidFill>
          <a:latin typeface="+mn-lt"/>
          <a:ea typeface="+mn-ea"/>
          <a:cs typeface="+mn-cs"/>
        </a:defRPr>
      </a:lvl3pPr>
      <a:lvl4pPr marL="1336318" algn="l" rtl="0" eaLnBrk="1" latinLnBrk="0" hangingPunct="1">
        <a:defRPr kumimoji="0" kern="1200">
          <a:solidFill>
            <a:schemeClr val="tx1"/>
          </a:solidFill>
          <a:latin typeface="+mn-lt"/>
          <a:ea typeface="+mn-ea"/>
          <a:cs typeface="+mn-cs"/>
        </a:defRPr>
      </a:lvl4pPr>
      <a:lvl5pPr marL="1781757" algn="l" rtl="0" eaLnBrk="1" latinLnBrk="0" hangingPunct="1">
        <a:defRPr kumimoji="0" kern="1200">
          <a:solidFill>
            <a:schemeClr val="tx1"/>
          </a:solidFill>
          <a:latin typeface="+mn-lt"/>
          <a:ea typeface="+mn-ea"/>
          <a:cs typeface="+mn-cs"/>
        </a:defRPr>
      </a:lvl5pPr>
      <a:lvl6pPr marL="2227196" algn="l" rtl="0" eaLnBrk="1" latinLnBrk="0" hangingPunct="1">
        <a:defRPr kumimoji="0" kern="1200">
          <a:solidFill>
            <a:schemeClr val="tx1"/>
          </a:solidFill>
          <a:latin typeface="+mn-lt"/>
          <a:ea typeface="+mn-ea"/>
          <a:cs typeface="+mn-cs"/>
        </a:defRPr>
      </a:lvl6pPr>
      <a:lvl7pPr marL="2672634" algn="l" rtl="0" eaLnBrk="1" latinLnBrk="0" hangingPunct="1">
        <a:defRPr kumimoji="0" kern="1200">
          <a:solidFill>
            <a:schemeClr val="tx1"/>
          </a:solidFill>
          <a:latin typeface="+mn-lt"/>
          <a:ea typeface="+mn-ea"/>
          <a:cs typeface="+mn-cs"/>
        </a:defRPr>
      </a:lvl7pPr>
      <a:lvl8pPr marL="3118072" algn="l" rtl="0" eaLnBrk="1" latinLnBrk="0" hangingPunct="1">
        <a:defRPr kumimoji="0" kern="1200">
          <a:solidFill>
            <a:schemeClr val="tx1"/>
          </a:solidFill>
          <a:latin typeface="+mn-lt"/>
          <a:ea typeface="+mn-ea"/>
          <a:cs typeface="+mn-cs"/>
        </a:defRPr>
      </a:lvl8pPr>
      <a:lvl9pPr marL="356351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imated-Border-Marquee.gif"/>
          <p:cNvPicPr>
            <a:picLocks noGrp="1" noChangeAspect="1"/>
          </p:cNvPicPr>
          <p:nvPr>
            <p:ph idx="1"/>
          </p:nvPr>
        </p:nvPicPr>
        <p:blipFill>
          <a:blip r:embed="rId2"/>
          <a:stretch>
            <a:fillRect/>
          </a:stretch>
        </p:blipFill>
        <p:spPr>
          <a:xfrm>
            <a:off x="0" y="0"/>
            <a:ext cx="12161838" cy="1588347"/>
          </a:xfrm>
        </p:spPr>
      </p:pic>
      <p:sp>
        <p:nvSpPr>
          <p:cNvPr id="10" name="Date Placeholder 9"/>
          <p:cNvSpPr>
            <a:spLocks noGrp="1"/>
          </p:cNvSpPr>
          <p:nvPr>
            <p:ph type="dt" sz="half" idx="10"/>
          </p:nvPr>
        </p:nvSpPr>
        <p:spPr/>
        <p:txBody>
          <a:bodyPr/>
          <a:lstStyle/>
          <a:p>
            <a:fld id="{D5F3E89C-0E2F-4E23-803D-9E65DA7250F6}" type="datetime1">
              <a:rPr lang="en-US" smtClean="0"/>
              <a:pPr/>
              <a:t>10/6/2020</a:t>
            </a:fld>
            <a:endParaRPr lang="en-US"/>
          </a:p>
        </p:txBody>
      </p:sp>
      <p:sp>
        <p:nvSpPr>
          <p:cNvPr id="12" name="Footer Placeholder 11"/>
          <p:cNvSpPr>
            <a:spLocks noGrp="1"/>
          </p:cNvSpPr>
          <p:nvPr>
            <p:ph type="ftr" sz="quarter" idx="11"/>
          </p:nvPr>
        </p:nvSpPr>
        <p:spPr>
          <a:xfrm>
            <a:off x="2229670" y="5855548"/>
            <a:ext cx="8715984" cy="47413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11" name="Slide Number Placeholder 10"/>
          <p:cNvSpPr>
            <a:spLocks noGrp="1"/>
          </p:cNvSpPr>
          <p:nvPr>
            <p:ph type="sldNum" sz="quarter" idx="12"/>
          </p:nvPr>
        </p:nvSpPr>
        <p:spPr/>
        <p:txBody>
          <a:bodyPr/>
          <a:lstStyle/>
          <a:p>
            <a:fld id="{BB4637E1-BE9A-4F48-98B3-09B1DCC5DBAA}" type="slidenum">
              <a:rPr lang="en-US" smtClean="0"/>
              <a:pPr/>
              <a:t>1</a:t>
            </a:fld>
            <a:endParaRPr lang="en-US"/>
          </a:p>
        </p:txBody>
      </p:sp>
      <p:sp>
        <p:nvSpPr>
          <p:cNvPr id="5" name="Rectangle 4"/>
          <p:cNvSpPr/>
          <p:nvPr/>
        </p:nvSpPr>
        <p:spPr>
          <a:xfrm>
            <a:off x="608093" y="2"/>
            <a:ext cx="10742957" cy="1720390"/>
          </a:xfrm>
          <a:prstGeom prst="rect">
            <a:avLst/>
          </a:prstGeom>
        </p:spPr>
        <p:txBody>
          <a:bodyPr wrap="square" lIns="118792" tIns="59396" rIns="118792" bIns="59396">
            <a:spAutoFit/>
          </a:bodyPr>
          <a:lstStyle/>
          <a:p>
            <a:pPr algn="ctr"/>
            <a:endParaRPr lang="en-US" sz="10400" b="1" i="1" dirty="0">
              <a:effectLst>
                <a:outerShdw blurRad="38100" dist="38100" dir="2700000" algn="tl">
                  <a:srgbClr val="000000">
                    <a:alpha val="43137"/>
                  </a:srgbClr>
                </a:outerShdw>
              </a:effectLst>
            </a:endParaRPr>
          </a:p>
        </p:txBody>
      </p:sp>
      <p:pic>
        <p:nvPicPr>
          <p:cNvPr id="6" name="Picture 5" descr="border-gif.gif"/>
          <p:cNvPicPr>
            <a:picLocks noChangeAspect="1"/>
          </p:cNvPicPr>
          <p:nvPr/>
        </p:nvPicPr>
        <p:blipFill>
          <a:blip r:embed="rId3"/>
          <a:stretch>
            <a:fillRect/>
          </a:stretch>
        </p:blipFill>
        <p:spPr>
          <a:xfrm>
            <a:off x="0" y="1588347"/>
            <a:ext cx="12161838" cy="4812453"/>
          </a:xfrm>
          <a:prstGeom prst="rect">
            <a:avLst/>
          </a:prstGeom>
        </p:spPr>
      </p:pic>
      <p:pic>
        <p:nvPicPr>
          <p:cNvPr id="7" name="Picture 6" descr="tenor ..gif"/>
          <p:cNvPicPr>
            <a:picLocks noChangeAspect="1"/>
          </p:cNvPicPr>
          <p:nvPr/>
        </p:nvPicPr>
        <p:blipFill>
          <a:blip r:embed="rId4"/>
          <a:stretch>
            <a:fillRect/>
          </a:stretch>
        </p:blipFill>
        <p:spPr>
          <a:xfrm>
            <a:off x="1317533" y="2346962"/>
            <a:ext cx="9425424" cy="3567853"/>
          </a:xfrm>
          <a:prstGeom prst="rect">
            <a:avLst/>
          </a:prstGeom>
        </p:spPr>
      </p:pic>
      <p:sp>
        <p:nvSpPr>
          <p:cNvPr id="13" name="Rectangle 12"/>
          <p:cNvSpPr/>
          <p:nvPr/>
        </p:nvSpPr>
        <p:spPr>
          <a:xfrm>
            <a:off x="5567947" y="2970593"/>
            <a:ext cx="239968" cy="473895"/>
          </a:xfrm>
          <a:prstGeom prst="rect">
            <a:avLst/>
          </a:prstGeom>
        </p:spPr>
        <p:txBody>
          <a:bodyPr wrap="none" lIns="118792" tIns="59396" rIns="118792" bIns="59396">
            <a:spAutoFit/>
          </a:bodyPr>
          <a:lstStyle/>
          <a:p>
            <a:pPr algn="ctr"/>
            <a:endParaRPr lang="en-US" b="1" i="1" dirty="0">
              <a:effectLst>
                <a:outerShdw blurRad="38100" dist="38100" dir="2700000" algn="tl">
                  <a:srgbClr val="000000">
                    <a:alpha val="43137"/>
                  </a:srgbClr>
                </a:outerShdw>
              </a:effectLst>
            </a:endParaRPr>
          </a:p>
        </p:txBody>
      </p:sp>
      <p:sp>
        <p:nvSpPr>
          <p:cNvPr id="14" name="TextBox 13"/>
          <p:cNvSpPr txBox="1"/>
          <p:nvPr/>
        </p:nvSpPr>
        <p:spPr>
          <a:xfrm>
            <a:off x="3952599" y="2"/>
            <a:ext cx="4256643" cy="1566502"/>
          </a:xfrm>
          <a:prstGeom prst="rect">
            <a:avLst/>
          </a:prstGeom>
          <a:noFill/>
        </p:spPr>
        <p:txBody>
          <a:bodyPr wrap="square" lIns="118792" tIns="59396" rIns="118792" bIns="59396" rtlCol="0">
            <a:spAutoFit/>
          </a:bodyPr>
          <a:lstStyle/>
          <a:p>
            <a:pPr algn="ctr"/>
            <a:r>
              <a:rPr lang="bn-BD" sz="9400" dirty="0" smtClean="0">
                <a:solidFill>
                  <a:srgbClr val="FF0000"/>
                </a:solidFill>
                <a:latin typeface="NikoshBAN" pitchFamily="2" charset="0"/>
                <a:cs typeface="NikoshBAN" pitchFamily="2" charset="0"/>
              </a:rPr>
              <a:t>স্বাগতম </a:t>
            </a:r>
            <a:endParaRPr lang="en-US" sz="9400" dirty="0">
              <a:solidFill>
                <a:srgbClr val="FF0000"/>
              </a:solidFill>
              <a:latin typeface="NikoshBAN" pitchFamily="2" charset="0"/>
              <a:cs typeface="NikoshBAN" pitchFamily="2" charset="0"/>
            </a:endParaRPr>
          </a:p>
        </p:txBody>
      </p:sp>
      <p:pic>
        <p:nvPicPr>
          <p:cNvPr id="15" name="Picture 14" descr="Picture3.jpg"/>
          <p:cNvPicPr>
            <a:picLocks noChangeAspect="1"/>
          </p:cNvPicPr>
          <p:nvPr/>
        </p:nvPicPr>
        <p:blipFill>
          <a:blip r:embed="rId5"/>
          <a:stretch>
            <a:fillRect/>
          </a:stretch>
        </p:blipFill>
        <p:spPr>
          <a:xfrm>
            <a:off x="6193493" y="0"/>
            <a:ext cx="5968345" cy="6400800"/>
          </a:xfrm>
          <a:prstGeom prst="rect">
            <a:avLst/>
          </a:prstGeom>
        </p:spPr>
      </p:pic>
      <p:pic>
        <p:nvPicPr>
          <p:cNvPr id="16" name="Picture 15" descr="Picture2.jpg"/>
          <p:cNvPicPr>
            <a:picLocks noChangeAspect="1"/>
          </p:cNvPicPr>
          <p:nvPr/>
        </p:nvPicPr>
        <p:blipFill>
          <a:blip r:embed="rId6"/>
          <a:stretch>
            <a:fillRect/>
          </a:stretch>
        </p:blipFill>
        <p:spPr>
          <a:xfrm>
            <a:off x="0" y="0"/>
            <a:ext cx="6215811" cy="640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0"/>
                                        <p:tgtEl>
                                          <p:spTgt spid="15"/>
                                        </p:tgtEl>
                                        <p:attrNameLst>
                                          <p:attrName>ppt_x</p:attrName>
                                        </p:attrNameLst>
                                      </p:cBhvr>
                                      <p:tavLst>
                                        <p:tav tm="0">
                                          <p:val>
                                            <p:strVal val="ppt_x"/>
                                          </p:val>
                                        </p:tav>
                                        <p:tav tm="100000">
                                          <p:val>
                                            <p:strVal val="1+ppt_w/2"/>
                                          </p:val>
                                        </p:tav>
                                      </p:tavLst>
                                    </p:anim>
                                    <p:anim calcmode="lin" valueType="num">
                                      <p:cBhvr additive="base">
                                        <p:cTn id="7" dur="5000"/>
                                        <p:tgtEl>
                                          <p:spTgt spid="15"/>
                                        </p:tgtEl>
                                        <p:attrNameLst>
                                          <p:attrName>ppt_y</p:attrName>
                                        </p:attrNameLst>
                                      </p:cBhvr>
                                      <p:tavLst>
                                        <p:tav tm="0">
                                          <p:val>
                                            <p:strVal val="ppt_y"/>
                                          </p:val>
                                        </p:tav>
                                        <p:tav tm="100000">
                                          <p:val>
                                            <p:strVal val="ppt_y"/>
                                          </p:val>
                                        </p:tav>
                                      </p:tavLst>
                                    </p:anim>
                                    <p:set>
                                      <p:cBhvr>
                                        <p:cTn id="8" dur="1" fill="hold">
                                          <p:stCondLst>
                                            <p:cond delay="4999"/>
                                          </p:stCondLst>
                                        </p:cTn>
                                        <p:tgtEl>
                                          <p:spTgt spid="15"/>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16"/>
                                        </p:tgtEl>
                                        <p:attrNameLst>
                                          <p:attrName>ppt_x</p:attrName>
                                        </p:attrNameLst>
                                      </p:cBhvr>
                                      <p:tavLst>
                                        <p:tav tm="0">
                                          <p:val>
                                            <p:strVal val="ppt_x"/>
                                          </p:val>
                                        </p:tav>
                                        <p:tav tm="100000">
                                          <p:val>
                                            <p:strVal val="0-ppt_w/2"/>
                                          </p:val>
                                        </p:tav>
                                      </p:tavLst>
                                    </p:anim>
                                    <p:anim calcmode="lin" valueType="num">
                                      <p:cBhvr additive="base">
                                        <p:cTn id="11" dur="5000"/>
                                        <p:tgtEl>
                                          <p:spTgt spid="16"/>
                                        </p:tgtEl>
                                        <p:attrNameLst>
                                          <p:attrName>ppt_y</p:attrName>
                                        </p:attrNameLst>
                                      </p:cBhvr>
                                      <p:tavLst>
                                        <p:tav tm="0">
                                          <p:val>
                                            <p:strVal val="ppt_y"/>
                                          </p:val>
                                        </p:tav>
                                        <p:tav tm="100000">
                                          <p:val>
                                            <p:strVal val="ppt_y"/>
                                          </p:val>
                                        </p:tav>
                                      </p:tavLst>
                                    </p:anim>
                                    <p:set>
                                      <p:cBhvr>
                                        <p:cTn id="12" dur="1" fill="hold">
                                          <p:stCondLst>
                                            <p:cond delay="4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319" y="4267200"/>
            <a:ext cx="11734800" cy="1954107"/>
          </a:xfrm>
          <a:prstGeom prst="rect">
            <a:avLst/>
          </a:prstGeom>
        </p:spPr>
        <p:style>
          <a:lnRef idx="3">
            <a:schemeClr val="lt1"/>
          </a:lnRef>
          <a:fillRef idx="1">
            <a:schemeClr val="accent6"/>
          </a:fillRef>
          <a:effectRef idx="1">
            <a:schemeClr val="accent6"/>
          </a:effectRef>
          <a:fontRef idx="minor">
            <a:schemeClr val="lt1"/>
          </a:fontRef>
        </p:style>
        <p:txBody>
          <a:bodyPr lIns="118792" tIns="59396" rIns="118792" bIns="59396" rtlCol="0" anchor="ctr"/>
          <a:lstStyle/>
          <a:p>
            <a:pPr algn="just"/>
            <a:r>
              <a:rPr lang="bn-BD" sz="2800" b="1" dirty="0" smtClean="0">
                <a:latin typeface="NikoshBAN" pitchFamily="2" charset="0"/>
                <a:cs typeface="NikoshBAN" pitchFamily="2" charset="0"/>
              </a:rPr>
              <a:t>১</a:t>
            </a:r>
            <a:r>
              <a:rPr lang="en-US" sz="2800" b="1" dirty="0" smtClean="0">
                <a:latin typeface="NikoshBAN" pitchFamily="2" charset="0"/>
                <a:cs typeface="NikoshBAN" pitchFamily="2" charset="0"/>
              </a:rPr>
              <a:t>9</a:t>
            </a:r>
            <a:r>
              <a:rPr lang="bn-BD" sz="2800" b="1" dirty="0" smtClean="0">
                <a:latin typeface="NikoshBAN" pitchFamily="2" charset="0"/>
                <a:cs typeface="NikoshBAN" pitchFamily="2" charset="0"/>
              </a:rPr>
              <a:t>৩১</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সালে</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ব্রিটিশ অর্থনীতিবিদ অধ্যাপক এল</a:t>
            </a:r>
            <a:r>
              <a:rPr lang="en-US" sz="2800" b="1" dirty="0" smtClean="0">
                <a:latin typeface="NikoshBAN" pitchFamily="2" charset="0"/>
                <a:cs typeface="NikoshBAN" pitchFamily="2" charset="0"/>
              </a:rPr>
              <a:t>.</a:t>
            </a:r>
            <a:r>
              <a:rPr lang="bn-BD" sz="2800" b="1" dirty="0" smtClean="0">
                <a:latin typeface="NikoshBAN" pitchFamily="2" charset="0"/>
                <a:cs typeface="NikoshBAN" pitchFamily="2" charset="0"/>
              </a:rPr>
              <a:t> রবিন্স তাঁর বিখ্যাত গ্রন্থ “</a:t>
            </a:r>
            <a:r>
              <a:rPr lang="en-US" sz="2800" b="1" dirty="0" smtClean="0">
                <a:latin typeface="NikoshBAN" pitchFamily="2" charset="0"/>
                <a:cs typeface="NikoshBAN" pitchFamily="2" charset="0"/>
              </a:rPr>
              <a:t>Nature and Significance of Economics Science”- </a:t>
            </a:r>
            <a:r>
              <a:rPr lang="bn-BD" sz="2800" b="1" dirty="0" smtClean="0">
                <a:latin typeface="NikoshBAN" pitchFamily="2" charset="0"/>
                <a:cs typeface="NikoshBAN" pitchFamily="2" charset="0"/>
              </a:rPr>
              <a:t>এ অর্থনীতির সর্বাধিক গ্রহণযোগ্য এবং আধুনিক সংজ্ঞা প্রদান করেন। তাঁর মতে অর্থনীতি এমন একটি বিজ্ঞান যা অসীম অভাব এবং বিকল্প ব্যবহারযোগ্য সীমিত সম্পদের মধ্যে সমন্বয় সাধন করে মানুষের মানবীয় গুণাবলীর আচরণ বিশ্লেষণ করে। </a:t>
            </a:r>
            <a:endParaRPr lang="en-US" sz="2800" dirty="0"/>
          </a:p>
        </p:txBody>
      </p:sp>
      <p:sp>
        <p:nvSpPr>
          <p:cNvPr id="5" name="Date Placeholder 4"/>
          <p:cNvSpPr>
            <a:spLocks noGrp="1"/>
          </p:cNvSpPr>
          <p:nvPr>
            <p:ph type="dt" sz="half" idx="10"/>
          </p:nvPr>
        </p:nvSpPr>
        <p:spPr/>
        <p:txBody>
          <a:bodyPr/>
          <a:lstStyle/>
          <a:p>
            <a:fld id="{4333F7E6-AC46-4CFB-8367-250354927334}" type="datetime1">
              <a:rPr lang="en-US" smtClean="0"/>
              <a:pPr/>
              <a:t>10/6/2020</a:t>
            </a:fld>
            <a:endParaRPr lang="en-US"/>
          </a:p>
        </p:txBody>
      </p:sp>
      <p:sp>
        <p:nvSpPr>
          <p:cNvPr id="7" name="Footer Placeholder 6"/>
          <p:cNvSpPr>
            <a:spLocks noGrp="1"/>
          </p:cNvSpPr>
          <p:nvPr>
            <p:ph type="ftr" sz="quarter" idx="11"/>
          </p:nvPr>
        </p:nvSpPr>
        <p:spPr>
          <a:xfrm>
            <a:off x="2128322" y="5950374"/>
            <a:ext cx="9020030" cy="379308"/>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6" name="Slide Number Placeholder 5"/>
          <p:cNvSpPr>
            <a:spLocks noGrp="1"/>
          </p:cNvSpPr>
          <p:nvPr>
            <p:ph type="sldNum" sz="quarter" idx="12"/>
          </p:nvPr>
        </p:nvSpPr>
        <p:spPr/>
        <p:txBody>
          <a:bodyPr/>
          <a:lstStyle/>
          <a:p>
            <a:fld id="{BB4637E1-BE9A-4F48-98B3-09B1DCC5DBAA}" type="slidenum">
              <a:rPr lang="en-US" smtClean="0"/>
              <a:pPr/>
              <a:t>10</a:t>
            </a:fld>
            <a:endParaRPr lang="en-US"/>
          </a:p>
        </p:txBody>
      </p:sp>
      <p:pic>
        <p:nvPicPr>
          <p:cNvPr id="10" name="Picture 9" descr="images (5).jpg"/>
          <p:cNvPicPr>
            <a:picLocks noChangeAspect="1"/>
          </p:cNvPicPr>
          <p:nvPr/>
        </p:nvPicPr>
        <p:blipFill>
          <a:blip r:embed="rId2"/>
          <a:stretch>
            <a:fillRect/>
          </a:stretch>
        </p:blipFill>
        <p:spPr>
          <a:xfrm>
            <a:off x="823119" y="152400"/>
            <a:ext cx="4953000" cy="3886199"/>
          </a:xfrm>
          <a:prstGeom prst="rect">
            <a:avLst/>
          </a:prstGeom>
          <a:ln w="57150">
            <a:solidFill>
              <a:srgbClr val="00B0F0"/>
            </a:solidFill>
          </a:ln>
        </p:spPr>
      </p:pic>
      <p:sp>
        <p:nvSpPr>
          <p:cNvPr id="11" name="TextBox 10"/>
          <p:cNvSpPr txBox="1"/>
          <p:nvPr/>
        </p:nvSpPr>
        <p:spPr>
          <a:xfrm>
            <a:off x="7528719" y="914400"/>
            <a:ext cx="34290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BD" sz="2400" b="1" dirty="0" smtClean="0">
                <a:latin typeface="NikoshBAN" pitchFamily="2" charset="0"/>
                <a:cs typeface="NikoshBAN" pitchFamily="2" charset="0"/>
              </a:rPr>
              <a:t>জন্মঃ ১৮৯৮</a:t>
            </a:r>
          </a:p>
          <a:p>
            <a:r>
              <a:rPr lang="bn-BD" sz="2400" b="1" dirty="0" smtClean="0">
                <a:latin typeface="NikoshBAN" pitchFamily="2" charset="0"/>
                <a:cs typeface="NikoshBAN" pitchFamily="2" charset="0"/>
              </a:rPr>
              <a:t>মৃত্যুঃ ১৯৮৪ </a:t>
            </a:r>
            <a:endParaRPr lang="en-US" dirty="0"/>
          </a:p>
        </p:txBody>
      </p:sp>
      <p:pic>
        <p:nvPicPr>
          <p:cNvPr id="12" name="Picture 11" descr="images (6).jpg"/>
          <p:cNvPicPr>
            <a:picLocks noChangeAspect="1"/>
          </p:cNvPicPr>
          <p:nvPr/>
        </p:nvPicPr>
        <p:blipFill>
          <a:blip r:embed="rId3"/>
          <a:stretch>
            <a:fillRect/>
          </a:stretch>
        </p:blipFill>
        <p:spPr>
          <a:xfrm>
            <a:off x="823119" y="152400"/>
            <a:ext cx="4953000" cy="3862590"/>
          </a:xfrm>
          <a:prstGeom prst="rect">
            <a:avLst/>
          </a:prstGeom>
          <a:ln w="5715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0" fill="hold"/>
                                        <p:tgtEl>
                                          <p:spTgt spid="3"/>
                                        </p:tgtEl>
                                        <p:attrNameLst>
                                          <p:attrName>ppt_x</p:attrName>
                                        </p:attrNameLst>
                                      </p:cBhvr>
                                      <p:tavLst>
                                        <p:tav tm="0">
                                          <p:val>
                                            <p:strVal val="#ppt_x"/>
                                          </p:val>
                                        </p:tav>
                                        <p:tav tm="100000">
                                          <p:val>
                                            <p:strVal val="#ppt_x"/>
                                          </p:val>
                                        </p:tav>
                                      </p:tavLst>
                                    </p:anim>
                                    <p:anim calcmode="lin" valueType="num">
                                      <p:cBhvr additive="base">
                                        <p:cTn id="25"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519" y="3810000"/>
            <a:ext cx="11658600" cy="1761067"/>
          </a:xfrm>
          <a:prstGeom prst="rect">
            <a:avLst/>
          </a:prstGeom>
        </p:spPr>
        <p:style>
          <a:lnRef idx="1">
            <a:schemeClr val="accent3"/>
          </a:lnRef>
          <a:fillRef idx="2">
            <a:schemeClr val="accent3"/>
          </a:fillRef>
          <a:effectRef idx="1">
            <a:schemeClr val="accent3"/>
          </a:effectRef>
          <a:fontRef idx="minor">
            <a:schemeClr val="dk1"/>
          </a:fontRef>
        </p:style>
        <p:txBody>
          <a:bodyPr lIns="118792" tIns="59396" rIns="118792" bIns="59396" rtlCol="0" anchor="ctr"/>
          <a:lstStyle/>
          <a:p>
            <a:pPr algn="just"/>
            <a:r>
              <a:rPr lang="bn-BD" sz="3600" b="1" dirty="0" smtClean="0">
                <a:latin typeface="NikoshBAN" pitchFamily="2" charset="0"/>
                <a:cs typeface="NikoshBAN" pitchFamily="2" charset="0"/>
              </a:rPr>
              <a:t>উপসংহারে বলা যায় যে, যে শাস্ত্র মানুষের অসীম অভাব এবং বিকল্প ব্যবহারযোগ্য সীমিত সম্পদের মধ্যে সমন্বয় সাধনকারী কার্যাবলি আলোচনা করে তাকে অর্থনীতি বলে।</a:t>
            </a:r>
            <a:endParaRPr lang="en-US" sz="3600" dirty="0">
              <a:latin typeface="SutonnyMJ" pitchFamily="2" charset="0"/>
              <a:cs typeface="SutonnyMJ" pitchFamily="2" charset="0"/>
            </a:endParaRPr>
          </a:p>
        </p:txBody>
      </p:sp>
      <p:sp>
        <p:nvSpPr>
          <p:cNvPr id="4" name="Date Placeholder 3"/>
          <p:cNvSpPr>
            <a:spLocks noGrp="1"/>
          </p:cNvSpPr>
          <p:nvPr>
            <p:ph type="dt" sz="half" idx="10"/>
          </p:nvPr>
        </p:nvSpPr>
        <p:spPr/>
        <p:txBody>
          <a:bodyPr/>
          <a:lstStyle/>
          <a:p>
            <a:fld id="{4910F932-BE0A-46EB-9C33-AA4B601825CF}" type="datetime1">
              <a:rPr lang="en-US" smtClean="0"/>
              <a:pPr/>
              <a:t>10/6/2020</a:t>
            </a:fld>
            <a:endParaRPr lang="en-US"/>
          </a:p>
        </p:txBody>
      </p:sp>
      <p:sp>
        <p:nvSpPr>
          <p:cNvPr id="6" name="Footer Placeholder 5"/>
          <p:cNvSpPr>
            <a:spLocks noGrp="1"/>
          </p:cNvSpPr>
          <p:nvPr>
            <p:ph type="ftr" sz="quarter" idx="11"/>
          </p:nvPr>
        </p:nvSpPr>
        <p:spPr>
          <a:xfrm>
            <a:off x="2432369" y="5855548"/>
            <a:ext cx="8614635" cy="47413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5" name="Slide Number Placeholder 4"/>
          <p:cNvSpPr>
            <a:spLocks noGrp="1"/>
          </p:cNvSpPr>
          <p:nvPr>
            <p:ph type="sldNum" sz="quarter" idx="12"/>
          </p:nvPr>
        </p:nvSpPr>
        <p:spPr/>
        <p:txBody>
          <a:bodyPr/>
          <a:lstStyle/>
          <a:p>
            <a:fld id="{BB4637E1-BE9A-4F48-98B3-09B1DCC5DBAA}" type="slidenum">
              <a:rPr lang="en-US" smtClean="0"/>
              <a:pPr/>
              <a:t>11</a:t>
            </a:fld>
            <a:endParaRPr lang="en-US"/>
          </a:p>
        </p:txBody>
      </p:sp>
      <p:sp>
        <p:nvSpPr>
          <p:cNvPr id="7" name="Rectangle 6"/>
          <p:cNvSpPr/>
          <p:nvPr/>
        </p:nvSpPr>
        <p:spPr>
          <a:xfrm>
            <a:off x="213519" y="457200"/>
            <a:ext cx="11582400" cy="2133600"/>
          </a:xfrm>
          <a:prstGeom prst="rect">
            <a:avLst/>
          </a:prstGeom>
        </p:spPr>
        <p:style>
          <a:lnRef idx="1">
            <a:schemeClr val="accent1"/>
          </a:lnRef>
          <a:fillRef idx="2">
            <a:schemeClr val="accent1"/>
          </a:fillRef>
          <a:effectRef idx="1">
            <a:schemeClr val="accent1"/>
          </a:effectRef>
          <a:fontRef idx="minor">
            <a:schemeClr val="dk1"/>
          </a:fontRef>
        </p:style>
        <p:txBody>
          <a:bodyPr lIns="118792" tIns="59396" rIns="118792" bIns="59396" rtlCol="0" anchor="ctr"/>
          <a:lstStyle/>
          <a:p>
            <a:pPr algn="just"/>
            <a:r>
              <a:rPr lang="bn-BD" sz="3600" b="1" dirty="0" smtClean="0">
                <a:latin typeface="NikoshBAN" pitchFamily="2" charset="0"/>
                <a:cs typeface="NikoshBAN" pitchFamily="2" charset="0"/>
              </a:rPr>
              <a:t>১</a:t>
            </a:r>
            <a:r>
              <a:rPr lang="en-US" sz="3600" b="1" dirty="0" smtClean="0">
                <a:latin typeface="NikoshBAN" pitchFamily="2" charset="0"/>
                <a:cs typeface="NikoshBAN" pitchFamily="2" charset="0"/>
              </a:rPr>
              <a:t>9</a:t>
            </a:r>
            <a:r>
              <a:rPr lang="bn-BD" sz="3600" b="1" dirty="0" smtClean="0">
                <a:latin typeface="NikoshBAN" pitchFamily="2" charset="0"/>
                <a:cs typeface="NikoshBAN" pitchFamily="2" charset="0"/>
              </a:rPr>
              <a:t>৩৩</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সালে অসলো বিশ্ববিদ্যালয়ের অধ্যাপক রাগনার (</a:t>
            </a:r>
            <a:r>
              <a:rPr lang="en-US" sz="3600" b="1" dirty="0" err="1" smtClean="0">
                <a:latin typeface="NikoshBAN" pitchFamily="2" charset="0"/>
                <a:cs typeface="NikoshBAN" pitchFamily="2" charset="0"/>
              </a:rPr>
              <a:t>Ragner</a:t>
            </a:r>
            <a:r>
              <a:rPr lang="en-US" sz="3600" b="1" dirty="0" smtClean="0">
                <a:latin typeface="NikoshBAN" pitchFamily="2" charset="0"/>
                <a:cs typeface="NikoshBAN" pitchFamily="2" charset="0"/>
              </a:rPr>
              <a:t> Frisch)</a:t>
            </a:r>
            <a:r>
              <a:rPr lang="bn-BD" sz="3600" b="1" dirty="0" smtClean="0">
                <a:latin typeface="NikoshBAN" pitchFamily="2" charset="0"/>
                <a:cs typeface="NikoshBAN" pitchFamily="2" charset="0"/>
              </a:rPr>
              <a:t> সর্বপ্রথম অর্থনীতিকে ব্যষ্টিক অর্থনীতি (</a:t>
            </a:r>
            <a:r>
              <a:rPr lang="en-US" sz="3600" b="1" dirty="0" smtClean="0">
                <a:latin typeface="NikoshBAN" pitchFamily="2" charset="0"/>
                <a:cs typeface="NikoshBAN" pitchFamily="2" charset="0"/>
              </a:rPr>
              <a:t>Micro Economics</a:t>
            </a:r>
            <a:r>
              <a:rPr lang="bn-BD" sz="3600" b="1" dirty="0" smtClean="0">
                <a:latin typeface="NikoshBAN" pitchFamily="2" charset="0"/>
                <a:cs typeface="NikoshBAN" pitchFamily="2" charset="0"/>
              </a:rPr>
              <a:t> </a:t>
            </a:r>
            <a:r>
              <a:rPr lang="en-US" sz="3600" b="1" dirty="0" smtClean="0">
                <a:latin typeface="NikoshBAN" pitchFamily="2" charset="0"/>
                <a:cs typeface="NikoshBAN" pitchFamily="2" charset="0"/>
              </a:rPr>
              <a:t>)</a:t>
            </a:r>
            <a:r>
              <a:rPr lang="bn-BD" sz="3600" b="1" dirty="0" smtClean="0">
                <a:latin typeface="NikoshBAN" pitchFamily="2" charset="0"/>
                <a:cs typeface="NikoshBAN" pitchFamily="2" charset="0"/>
              </a:rPr>
              <a:t>  ও সামষ্টিক অর্থনীতি ( </a:t>
            </a:r>
            <a:r>
              <a:rPr lang="en-US" sz="3600" b="1" dirty="0" smtClean="0">
                <a:latin typeface="NikoshBAN" pitchFamily="2" charset="0"/>
                <a:cs typeface="NikoshBAN" pitchFamily="2" charset="0"/>
              </a:rPr>
              <a:t>Macro Economics</a:t>
            </a:r>
            <a:r>
              <a:rPr lang="bn-BD" sz="3600" b="1" dirty="0" smtClean="0">
                <a:latin typeface="NikoshBAN" pitchFamily="2" charset="0"/>
                <a:cs typeface="NikoshBAN" pitchFamily="2" charset="0"/>
              </a:rPr>
              <a:t> ) নামে দুই ভাগে ভাগ করেন।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476240"/>
            <a:ext cx="12161838" cy="924560"/>
          </a:xfrm>
          <a:prstGeom prst="rect">
            <a:avLst/>
          </a:prstGeom>
        </p:spPr>
      </p:pic>
      <p:pic>
        <p:nvPicPr>
          <p:cNvPr id="6" name="Picture 5" descr="Teletalk New Logoz.jpg"/>
          <p:cNvPicPr>
            <a:picLocks noChangeAspect="1"/>
          </p:cNvPicPr>
          <p:nvPr/>
        </p:nvPicPr>
        <p:blipFill>
          <a:blip r:embed="rId3" cstate="print"/>
          <a:stretch>
            <a:fillRect/>
          </a:stretch>
        </p:blipFill>
        <p:spPr>
          <a:xfrm>
            <a:off x="5067433" y="3295227"/>
            <a:ext cx="1479690" cy="269308"/>
          </a:xfrm>
          <a:prstGeom prst="rect">
            <a:avLst/>
          </a:prstGeom>
        </p:spPr>
      </p:pic>
      <p:sp>
        <p:nvSpPr>
          <p:cNvPr id="7" name="Date Placeholder 6"/>
          <p:cNvSpPr>
            <a:spLocks noGrp="1"/>
          </p:cNvSpPr>
          <p:nvPr>
            <p:ph type="dt" sz="half" idx="10"/>
          </p:nvPr>
        </p:nvSpPr>
        <p:spPr/>
        <p:txBody>
          <a:bodyPr/>
          <a:lstStyle/>
          <a:p>
            <a:fld id="{E9DCF063-CE53-4E1E-94EC-2451C3881F2D}" type="datetime1">
              <a:rPr lang="en-US" smtClean="0"/>
              <a:pPr/>
              <a:t>10/6/2020</a:t>
            </a:fld>
            <a:endParaRPr lang="en-US"/>
          </a:p>
        </p:txBody>
      </p:sp>
      <p:sp>
        <p:nvSpPr>
          <p:cNvPr id="9" name="Footer Placeholder 8"/>
          <p:cNvSpPr>
            <a:spLocks noGrp="1"/>
          </p:cNvSpPr>
          <p:nvPr>
            <p:ph type="ftr" sz="quarter" idx="11"/>
          </p:nvPr>
        </p:nvSpPr>
        <p:spPr>
          <a:xfrm>
            <a:off x="1621578" y="5855548"/>
            <a:ext cx="9121379" cy="47413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8" name="Slide Number Placeholder 7"/>
          <p:cNvSpPr>
            <a:spLocks noGrp="1"/>
          </p:cNvSpPr>
          <p:nvPr>
            <p:ph type="sldNum" sz="quarter" idx="12"/>
          </p:nvPr>
        </p:nvSpPr>
        <p:spPr/>
        <p:txBody>
          <a:bodyPr/>
          <a:lstStyle/>
          <a:p>
            <a:fld id="{BB4637E1-BE9A-4F48-98B3-09B1DCC5DBAA}" type="slidenum">
              <a:rPr lang="en-US" smtClean="0"/>
              <a:pPr/>
              <a:t>12</a:t>
            </a:fld>
            <a:endParaRPr lang="en-US"/>
          </a:p>
        </p:txBody>
      </p:sp>
      <p:pic>
        <p:nvPicPr>
          <p:cNvPr id="10" name="Picture 9" descr="Picture4.gif"/>
          <p:cNvPicPr>
            <a:picLocks noChangeAspect="1"/>
          </p:cNvPicPr>
          <p:nvPr/>
        </p:nvPicPr>
        <p:blipFill>
          <a:blip r:embed="rId4"/>
          <a:stretch>
            <a:fillRect/>
          </a:stretch>
        </p:blipFill>
        <p:spPr>
          <a:xfrm>
            <a:off x="0" y="0"/>
            <a:ext cx="12161838" cy="6400800"/>
          </a:xfrm>
          <a:prstGeom prst="rect">
            <a:avLst/>
          </a:prstGeom>
        </p:spPr>
      </p:pic>
      <p:sp>
        <p:nvSpPr>
          <p:cNvPr id="11" name="TextBox 10"/>
          <p:cNvSpPr txBox="1"/>
          <p:nvPr/>
        </p:nvSpPr>
        <p:spPr>
          <a:xfrm>
            <a:off x="506743" y="1209040"/>
            <a:ext cx="11148352" cy="4782767"/>
          </a:xfrm>
          <a:prstGeom prst="rect">
            <a:avLst/>
          </a:prstGeom>
          <a:noFill/>
        </p:spPr>
        <p:txBody>
          <a:bodyPr wrap="square" lIns="118792" tIns="59396" rIns="118792" bIns="59396" rtlCol="0">
            <a:spAutoFit/>
          </a:bodyPr>
          <a:lstStyle/>
          <a:p>
            <a:pPr algn="ctr"/>
            <a:r>
              <a:rPr lang="bn-BD" sz="30300" dirty="0" smtClean="0">
                <a:solidFill>
                  <a:srgbClr val="FFFF00"/>
                </a:solidFill>
                <a:latin typeface="NikoshBAN" pitchFamily="2" charset="0"/>
                <a:cs typeface="NikoshBAN" pitchFamily="2" charset="0"/>
              </a:rPr>
              <a:t>ধন্যবাদ। </a:t>
            </a:r>
            <a:endParaRPr lang="en-US" sz="30300" dirty="0">
              <a:solidFill>
                <a:srgbClr val="FFFF00"/>
              </a:solidFill>
              <a:latin typeface="NikoshBAN" pitchFamily="2" charset="0"/>
              <a:cs typeface="NikoshBAN" pitchFamily="2" charset="0"/>
            </a:endParaRPr>
          </a:p>
        </p:txBody>
      </p:sp>
      <p:pic>
        <p:nvPicPr>
          <p:cNvPr id="12" name="Picture 11" descr="Picture59.jpg"/>
          <p:cNvPicPr>
            <a:picLocks noChangeAspect="1"/>
          </p:cNvPicPr>
          <p:nvPr/>
        </p:nvPicPr>
        <p:blipFill>
          <a:blip r:embed="rId5"/>
          <a:stretch>
            <a:fillRect/>
          </a:stretch>
        </p:blipFill>
        <p:spPr>
          <a:xfrm flipH="1">
            <a:off x="0" y="0"/>
            <a:ext cx="6080919" cy="6400800"/>
          </a:xfrm>
          <a:prstGeom prst="rect">
            <a:avLst/>
          </a:prstGeom>
        </p:spPr>
      </p:pic>
      <p:pic>
        <p:nvPicPr>
          <p:cNvPr id="13" name="Picture 12" descr="Picture60.jpg"/>
          <p:cNvPicPr>
            <a:picLocks noChangeAspect="1"/>
          </p:cNvPicPr>
          <p:nvPr/>
        </p:nvPicPr>
        <p:blipFill>
          <a:blip r:embed="rId6"/>
          <a:stretch>
            <a:fillRect/>
          </a:stretch>
        </p:blipFill>
        <p:spPr>
          <a:xfrm>
            <a:off x="6080919" y="0"/>
            <a:ext cx="6080919" cy="64008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5000"/>
                                        <p:tgtEl>
                                          <p:spTgt spid="11"/>
                                        </p:tgtEl>
                                        <p:attrNameLst>
                                          <p:attrName>ppt_x</p:attrName>
                                        </p:attrNameLst>
                                      </p:cBhvr>
                                      <p:tavLst>
                                        <p:tav tm="0">
                                          <p:val>
                                            <p:strVal val="ppt_x"/>
                                          </p:val>
                                        </p:tav>
                                        <p:tav tm="100000">
                                          <p:val>
                                            <p:strVal val="1+ppt_w/2"/>
                                          </p:val>
                                        </p:tav>
                                      </p:tavLst>
                                    </p:anim>
                                    <p:anim calcmode="lin" valueType="num">
                                      <p:cBhvr additive="base">
                                        <p:cTn id="7" dur="5000"/>
                                        <p:tgtEl>
                                          <p:spTgt spid="11"/>
                                        </p:tgtEl>
                                        <p:attrNameLst>
                                          <p:attrName>ppt_y</p:attrName>
                                        </p:attrNameLst>
                                      </p:cBhvr>
                                      <p:tavLst>
                                        <p:tav tm="0">
                                          <p:val>
                                            <p:strVal val="ppt_y"/>
                                          </p:val>
                                        </p:tav>
                                        <p:tav tm="100000">
                                          <p:val>
                                            <p:strVal val="0-ppt_h/2"/>
                                          </p:val>
                                        </p:tav>
                                      </p:tavLst>
                                    </p:anim>
                                    <p:set>
                                      <p:cBhvr>
                                        <p:cTn id="8" dur="1" fill="hold">
                                          <p:stCondLst>
                                            <p:cond delay="49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Left)">
                                      <p:cBhvr>
                                        <p:cTn id="13" dur="5000"/>
                                        <p:tgtEl>
                                          <p:spTgt spid="12"/>
                                        </p:tgtEl>
                                      </p:cBhvr>
                                    </p:animEffect>
                                  </p:childTnLst>
                                </p:cTn>
                              </p:par>
                              <p:par>
                                <p:cTn id="14" presetID="12" presetClass="entr" presetSubtype="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Right)">
                                      <p:cBhvr>
                                        <p:cTn id="16"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25624" y="1209040"/>
            <a:ext cx="8918681" cy="1209040"/>
          </a:xfrm>
        </p:spPr>
        <p:txBody>
          <a:bodyPr>
            <a:normAutofit fontScale="90000"/>
          </a:bodyPr>
          <a:lstStyle/>
          <a:p>
            <a:pPr algn="ctr"/>
            <a:r>
              <a:rPr lang="en-US" dirty="0" smtClean="0">
                <a:solidFill>
                  <a:schemeClr val="tx1"/>
                </a:solidFill>
                <a:latin typeface="SutonnyMJ" pitchFamily="2" charset="0"/>
                <a:cs typeface="SutonnyMJ" pitchFamily="2" charset="0"/>
              </a:rPr>
              <a:t/>
            </a:r>
            <a:br>
              <a:rPr lang="en-US" dirty="0" smtClean="0">
                <a:solidFill>
                  <a:schemeClr val="tx1"/>
                </a:solidFill>
                <a:latin typeface="SutonnyMJ" pitchFamily="2" charset="0"/>
                <a:cs typeface="SutonnyMJ" pitchFamily="2" charset="0"/>
              </a:rPr>
            </a:br>
            <a:r>
              <a:rPr lang="bn-BD" sz="47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সরকারি শহীদ সিরাজুদ্দীন হোসেন কলেজ,</a:t>
            </a:r>
            <a:r>
              <a:rPr lang="bn-IN" sz="47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r>
            <a:br>
              <a:rPr lang="bn-IN" sz="47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br>
            <a:r>
              <a:rPr lang="bn-BD" sz="47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খাজুরা, বাঘারপাড়া, যশোর। </a:t>
            </a:r>
            <a:r>
              <a:rPr lang="bn-IN" sz="5700" dirty="0" smtClean="0">
                <a:latin typeface="NikoshBAN" pitchFamily="2" charset="0"/>
                <a:cs typeface="NikoshBAN" pitchFamily="2" charset="0"/>
              </a:rPr>
              <a:t/>
            </a:r>
            <a:br>
              <a:rPr lang="bn-IN" sz="5700" dirty="0" smtClean="0">
                <a:latin typeface="NikoshBAN" pitchFamily="2" charset="0"/>
                <a:cs typeface="NikoshBAN" pitchFamily="2" charset="0"/>
              </a:rPr>
            </a:br>
            <a:endParaRPr lang="en-US" dirty="0">
              <a:solidFill>
                <a:schemeClr val="tx1"/>
              </a:solidFill>
              <a:latin typeface="SutonnyMJ" pitchFamily="2" charset="0"/>
              <a:cs typeface="SutonnyMJ" pitchFamily="2" charset="0"/>
            </a:endParaRPr>
          </a:p>
        </p:txBody>
      </p:sp>
      <p:sp>
        <p:nvSpPr>
          <p:cNvPr id="3" name="Content Placeholder 2"/>
          <p:cNvSpPr>
            <a:spLocks noGrp="1"/>
          </p:cNvSpPr>
          <p:nvPr>
            <p:ph idx="1"/>
          </p:nvPr>
        </p:nvSpPr>
        <p:spPr>
          <a:xfrm>
            <a:off x="810789" y="2441787"/>
            <a:ext cx="10945654" cy="568960"/>
          </a:xfrm>
        </p:spPr>
        <p:txBody>
          <a:bodyPr>
            <a:normAutofit fontScale="85000" lnSpcReduction="20000"/>
          </a:bodyPr>
          <a:lstStyle/>
          <a:p>
            <a:pPr marL="178189" indent="0" algn="ctr">
              <a:buNone/>
            </a:pPr>
            <a:r>
              <a:rPr lang="en-US" sz="4700" dirty="0" smtClean="0">
                <a:solidFill>
                  <a:srgbClr val="FFFF00"/>
                </a:solidFill>
                <a:latin typeface="SutonnyMJ" pitchFamily="2" charset="0"/>
                <a:cs typeface="SutonnyMJ" pitchFamily="2" charset="0"/>
              </a:rPr>
              <a:t>   </a:t>
            </a:r>
            <a:r>
              <a:rPr lang="bn-BD" sz="4700" dirty="0" smtClean="0">
                <a:solidFill>
                  <a:srgbClr val="FFFF00"/>
                </a:solidFill>
                <a:latin typeface="NikoshBAN" pitchFamily="2" charset="0"/>
                <a:cs typeface="NikoshBAN" pitchFamily="2" charset="0"/>
              </a:rPr>
              <a:t>২০</a:t>
            </a:r>
            <a:r>
              <a:rPr lang="en-US" sz="4700" dirty="0" smtClean="0">
                <a:solidFill>
                  <a:srgbClr val="FFFF00"/>
                </a:solidFill>
                <a:latin typeface="NikoshBAN" pitchFamily="2" charset="0"/>
                <a:cs typeface="NikoshBAN" pitchFamily="2" charset="0"/>
              </a:rPr>
              <a:t>20</a:t>
            </a:r>
            <a:r>
              <a:rPr lang="bn-BD" sz="4700" dirty="0" smtClean="0">
                <a:solidFill>
                  <a:srgbClr val="FFFF00"/>
                </a:solidFill>
                <a:latin typeface="NikoshBAN" pitchFamily="2" charset="0"/>
                <a:cs typeface="NikoshBAN" pitchFamily="2" charset="0"/>
              </a:rPr>
              <a:t>-২</a:t>
            </a:r>
            <a:r>
              <a:rPr lang="en-US" sz="4700" dirty="0" smtClean="0">
                <a:solidFill>
                  <a:srgbClr val="FFFF00"/>
                </a:solidFill>
                <a:latin typeface="NikoshBAN" pitchFamily="2" charset="0"/>
                <a:cs typeface="NikoshBAN" pitchFamily="2" charset="0"/>
              </a:rPr>
              <a:t>1</a:t>
            </a:r>
            <a:r>
              <a:rPr lang="bn-BD" sz="4700" dirty="0" smtClean="0">
                <a:solidFill>
                  <a:srgbClr val="FFFF00"/>
                </a:solidFill>
                <a:latin typeface="NikoshBAN" pitchFamily="2" charset="0"/>
                <a:cs typeface="NikoshBAN" pitchFamily="2" charset="0"/>
              </a:rPr>
              <a:t> </a:t>
            </a:r>
            <a:r>
              <a:rPr lang="bn-BD" sz="4700" dirty="0" smtClean="0">
                <a:solidFill>
                  <a:srgbClr val="FFFF00"/>
                </a:solidFill>
                <a:latin typeface="NikoshBAN" pitchFamily="2" charset="0"/>
                <a:cs typeface="NikoshBAN" pitchFamily="2" charset="0"/>
              </a:rPr>
              <a:t>শিক্ষাবর্ষের উচ্চ মাধ্যমিক (একাদশ ) শ্রেণির</a:t>
            </a:r>
            <a:endParaRPr lang="en-US" sz="9400" b="1" dirty="0" smtClean="0">
              <a:latin typeface="SutonnyMJ" pitchFamily="2" charset="0"/>
              <a:cs typeface="SutonnyMJ" pitchFamily="2" charset="0"/>
            </a:endParaRPr>
          </a:p>
        </p:txBody>
      </p:sp>
      <p:sp>
        <p:nvSpPr>
          <p:cNvPr id="8" name="Date Placeholder 7"/>
          <p:cNvSpPr>
            <a:spLocks noGrp="1"/>
          </p:cNvSpPr>
          <p:nvPr>
            <p:ph type="dt" sz="half" idx="10"/>
          </p:nvPr>
        </p:nvSpPr>
        <p:spPr/>
        <p:txBody>
          <a:bodyPr/>
          <a:lstStyle/>
          <a:p>
            <a:fld id="{E07E0119-10B3-4A16-8AE8-B3F7619525F4}" type="datetime1">
              <a:rPr lang="en-US" smtClean="0"/>
              <a:pPr/>
              <a:t>10/6/2020</a:t>
            </a:fld>
            <a:endParaRPr lang="en-US" dirty="0"/>
          </a:p>
        </p:txBody>
      </p:sp>
      <p:sp>
        <p:nvSpPr>
          <p:cNvPr id="11" name="Footer Placeholder 10"/>
          <p:cNvSpPr>
            <a:spLocks noGrp="1"/>
          </p:cNvSpPr>
          <p:nvPr>
            <p:ph type="ftr" sz="quarter" idx="11"/>
          </p:nvPr>
        </p:nvSpPr>
        <p:spPr>
          <a:xfrm>
            <a:off x="2128321" y="5855548"/>
            <a:ext cx="8817333" cy="47413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10" name="Slide Number Placeholder 9"/>
          <p:cNvSpPr>
            <a:spLocks noGrp="1"/>
          </p:cNvSpPr>
          <p:nvPr>
            <p:ph type="sldNum" sz="quarter" idx="12"/>
          </p:nvPr>
        </p:nvSpPr>
        <p:spPr/>
        <p:txBody>
          <a:bodyPr/>
          <a:lstStyle/>
          <a:p>
            <a:fld id="{BB4637E1-BE9A-4F48-98B3-09B1DCC5DBAA}" type="slidenum">
              <a:rPr lang="en-US" smtClean="0"/>
              <a:pPr/>
              <a:t>2</a:t>
            </a:fld>
            <a:endParaRPr lang="en-US" dirty="0"/>
          </a:p>
        </p:txBody>
      </p:sp>
      <p:sp>
        <p:nvSpPr>
          <p:cNvPr id="5" name="5-Point Star 4"/>
          <p:cNvSpPr/>
          <p:nvPr/>
        </p:nvSpPr>
        <p:spPr>
          <a:xfrm>
            <a:off x="2026973" y="3484882"/>
            <a:ext cx="912138" cy="8534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lIns="118792" tIns="59396" rIns="118792" bIns="59396" rtlCol="0" anchor="ctr"/>
          <a:lstStyle/>
          <a:p>
            <a:pPr algn="ctr"/>
            <a:endParaRPr lang="en-US" dirty="0"/>
          </a:p>
        </p:txBody>
      </p:sp>
      <p:sp>
        <p:nvSpPr>
          <p:cNvPr id="6" name="5-Point Star 5"/>
          <p:cNvSpPr/>
          <p:nvPr/>
        </p:nvSpPr>
        <p:spPr>
          <a:xfrm>
            <a:off x="9729470" y="3484882"/>
            <a:ext cx="912138" cy="8534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lIns="118792" tIns="59396" rIns="118792" bIns="59396" rtlCol="0" anchor="ctr"/>
          <a:lstStyle/>
          <a:p>
            <a:pPr algn="ctr"/>
            <a:endParaRPr lang="en-US" dirty="0"/>
          </a:p>
        </p:txBody>
      </p:sp>
      <p:pic>
        <p:nvPicPr>
          <p:cNvPr id="7" name="Picture 6"/>
          <p:cNvPicPr>
            <a:picLocks noChangeAspect="1"/>
          </p:cNvPicPr>
          <p:nvPr/>
        </p:nvPicPr>
        <p:blipFill>
          <a:blip r:embed="rId3"/>
          <a:stretch>
            <a:fillRect/>
          </a:stretch>
        </p:blipFill>
        <p:spPr>
          <a:xfrm>
            <a:off x="1773600" y="2709028"/>
            <a:ext cx="9222727" cy="2549420"/>
          </a:xfrm>
          <a:prstGeom prst="rect">
            <a:avLst/>
          </a:prstGeom>
        </p:spPr>
      </p:pic>
      <p:sp>
        <p:nvSpPr>
          <p:cNvPr id="9" name="Rectangle 8"/>
          <p:cNvSpPr/>
          <p:nvPr/>
        </p:nvSpPr>
        <p:spPr>
          <a:xfrm>
            <a:off x="3243157" y="260773"/>
            <a:ext cx="6486314"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18792" tIns="59396" rIns="118792" bIns="59396" rtlCol="0" anchor="ctr"/>
          <a:lstStyle/>
          <a:p>
            <a:pPr algn="ctr"/>
            <a:r>
              <a:rPr lang="bn-BD" sz="9100" b="1" i="1" dirty="0" smtClean="0">
                <a:latin typeface="NikoshBAN" pitchFamily="2" charset="0"/>
                <a:cs typeface="NikoshBAN" pitchFamily="2" charset="0"/>
              </a:rPr>
              <a:t>অর্থনীতি বিভাগ </a:t>
            </a:r>
            <a:endParaRPr lang="en-US" sz="9100" b="1" i="1" dirty="0">
              <a:latin typeface="SutonnyMJ" pitchFamily="2" charset="0"/>
              <a:cs typeface="SutonnyMJ" pitchFamily="2" charset="0"/>
            </a:endParaRPr>
          </a:p>
        </p:txBody>
      </p:sp>
      <p:sp>
        <p:nvSpPr>
          <p:cNvPr id="12" name="TextBox 11"/>
          <p:cNvSpPr txBox="1"/>
          <p:nvPr/>
        </p:nvSpPr>
        <p:spPr>
          <a:xfrm>
            <a:off x="213519" y="5381414"/>
            <a:ext cx="6248400" cy="843227"/>
          </a:xfrm>
          <a:prstGeom prst="rect">
            <a:avLst/>
          </a:prstGeom>
          <a:noFill/>
        </p:spPr>
        <p:txBody>
          <a:bodyPr wrap="square" lIns="118792" tIns="59396" rIns="118792" bIns="59396" rtlCol="0">
            <a:spAutoFit/>
          </a:bodyPr>
          <a:lstStyle/>
          <a:p>
            <a:pPr algn="ctr"/>
            <a:r>
              <a:rPr lang="bn-BD" sz="4700" dirty="0" smtClean="0">
                <a:latin typeface="NikoshBAN" pitchFamily="2" charset="0"/>
                <a:cs typeface="NikoshBAN" pitchFamily="2" charset="0"/>
              </a:rPr>
              <a:t>তারিখঃ </a:t>
            </a:r>
            <a:r>
              <a:rPr lang="bn-BD" sz="4700" dirty="0" smtClean="0">
                <a:latin typeface="NikoshBAN" pitchFamily="2" charset="0"/>
                <a:cs typeface="NikoshBAN" pitchFamily="2" charset="0"/>
              </a:rPr>
              <a:t>০</a:t>
            </a:r>
            <a:r>
              <a:rPr lang="en-US" sz="4700" dirty="0" smtClean="0">
                <a:latin typeface="NikoshBAN" pitchFamily="2" charset="0"/>
                <a:cs typeface="NikoshBAN" pitchFamily="2" charset="0"/>
              </a:rPr>
              <a:t>4</a:t>
            </a:r>
            <a:r>
              <a:rPr lang="bn-BD" sz="4700" dirty="0" smtClean="0">
                <a:latin typeface="NikoshBAN" pitchFamily="2" charset="0"/>
                <a:cs typeface="NikoshBAN" pitchFamily="2" charset="0"/>
              </a:rPr>
              <a:t> অক্টোবর,২০২০ ইং </a:t>
            </a:r>
            <a:endParaRPr lang="en-US" sz="4700" dirty="0" smtClean="0">
              <a:latin typeface="SutonnyMJ" pitchFamily="2" charset="0"/>
              <a:cs typeface="SutonnyMJ" pitchFamily="2" charset="0"/>
            </a:endParaRPr>
          </a:p>
        </p:txBody>
      </p:sp>
      <p:sp>
        <p:nvSpPr>
          <p:cNvPr id="13" name="Rectangle 12"/>
          <p:cNvSpPr/>
          <p:nvPr/>
        </p:nvSpPr>
        <p:spPr>
          <a:xfrm>
            <a:off x="3445854" y="2915920"/>
            <a:ext cx="5864842" cy="1443391"/>
          </a:xfrm>
          <a:prstGeom prst="rect">
            <a:avLst/>
          </a:prstGeom>
        </p:spPr>
        <p:txBody>
          <a:bodyPr wrap="none" lIns="118792" tIns="59396" rIns="118792" bIns="59396">
            <a:spAutoFit/>
          </a:bodyPr>
          <a:lstStyle/>
          <a:p>
            <a:r>
              <a:rPr lang="bn-BD" sz="8600" b="1" dirty="0" smtClean="0">
                <a:latin typeface="NikoshBAN" pitchFamily="2" charset="0"/>
                <a:cs typeface="NikoshBAN" pitchFamily="2" charset="0"/>
              </a:rPr>
              <a:t>ওরিয়েন্টশন ক্লাস</a:t>
            </a:r>
            <a:endParaRPr lang="en-US" sz="8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800" decel="100000"/>
                                        <p:tgtEl>
                                          <p:spTgt spid="3">
                                            <p:txEl>
                                              <p:pRg st="0" end="0"/>
                                            </p:txEl>
                                          </p:spTgt>
                                        </p:tgtEl>
                                      </p:cBhvr>
                                    </p:animEffect>
                                    <p:anim calcmode="lin" valueType="num">
                                      <p:cBhvr>
                                        <p:cTn id="21"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800" decel="100000"/>
                                        <p:tgtEl>
                                          <p:spTgt spid="13"/>
                                        </p:tgtEl>
                                      </p:cBhvr>
                                    </p:animEffect>
                                    <p:anim calcmode="lin" valueType="num">
                                      <p:cBhvr>
                                        <p:cTn id="31" dur="800" decel="100000" fill="hold"/>
                                        <p:tgtEl>
                                          <p:spTgt spid="13"/>
                                        </p:tgtEl>
                                        <p:attrNameLst>
                                          <p:attrName>style.rotation</p:attrName>
                                        </p:attrNameLst>
                                      </p:cBhvr>
                                      <p:tavLst>
                                        <p:tav tm="0">
                                          <p:val>
                                            <p:fltVal val="-90"/>
                                          </p:val>
                                        </p:tav>
                                        <p:tav tm="100000">
                                          <p:val>
                                            <p:fltVal val="0"/>
                                          </p:val>
                                        </p:tav>
                                      </p:tavLst>
                                    </p:anim>
                                    <p:anim calcmode="lin" valueType="num">
                                      <p:cBhvr>
                                        <p:cTn id="32" dur="800" decel="100000" fill="hold"/>
                                        <p:tgtEl>
                                          <p:spTgt spid="13"/>
                                        </p:tgtEl>
                                        <p:attrNameLst>
                                          <p:attrName>ppt_x</p:attrName>
                                        </p:attrNameLst>
                                      </p:cBhvr>
                                      <p:tavLst>
                                        <p:tav tm="0">
                                          <p:val>
                                            <p:strVal val="#ppt_x+0.4"/>
                                          </p:val>
                                        </p:tav>
                                        <p:tav tm="100000">
                                          <p:val>
                                            <p:strVal val="#ppt_x-0.05"/>
                                          </p:val>
                                        </p:tav>
                                      </p:tavLst>
                                    </p:anim>
                                    <p:anim calcmode="lin" valueType="num">
                                      <p:cBhvr>
                                        <p:cTn id="33" dur="800" decel="100000" fill="hold"/>
                                        <p:tgtEl>
                                          <p:spTgt spid="1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800" decel="100000"/>
                                        <p:tgtEl>
                                          <p:spTgt spid="12"/>
                                        </p:tgtEl>
                                      </p:cBhvr>
                                    </p:animEffect>
                                    <p:anim calcmode="lin" valueType="num">
                                      <p:cBhvr>
                                        <p:cTn id="58" dur="800" decel="100000" fill="hold"/>
                                        <p:tgtEl>
                                          <p:spTgt spid="12"/>
                                        </p:tgtEl>
                                        <p:attrNameLst>
                                          <p:attrName>style.rotation</p:attrName>
                                        </p:attrNameLst>
                                      </p:cBhvr>
                                      <p:tavLst>
                                        <p:tav tm="0">
                                          <p:val>
                                            <p:fltVal val="-90"/>
                                          </p:val>
                                        </p:tav>
                                        <p:tav tm="100000">
                                          <p:val>
                                            <p:fltVal val="0"/>
                                          </p:val>
                                        </p:tav>
                                      </p:tavLst>
                                    </p:anim>
                                    <p:anim calcmode="lin" valueType="num">
                                      <p:cBhvr>
                                        <p:cTn id="59" dur="800" decel="100000" fill="hold"/>
                                        <p:tgtEl>
                                          <p:spTgt spid="12"/>
                                        </p:tgtEl>
                                        <p:attrNameLst>
                                          <p:attrName>ppt_x</p:attrName>
                                        </p:attrNameLst>
                                      </p:cBhvr>
                                      <p:tavLst>
                                        <p:tav tm="0">
                                          <p:val>
                                            <p:strVal val="#ppt_x+0.4"/>
                                          </p:val>
                                        </p:tav>
                                        <p:tav tm="100000">
                                          <p:val>
                                            <p:strVal val="#ppt_x-0.05"/>
                                          </p:val>
                                        </p:tav>
                                      </p:tavLst>
                                    </p:anim>
                                    <p:anim calcmode="lin" valueType="num">
                                      <p:cBhvr>
                                        <p:cTn id="60" dur="800" decel="100000" fill="hold"/>
                                        <p:tgtEl>
                                          <p:spTgt spid="12"/>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9"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4633118" y="545254"/>
            <a:ext cx="2971801" cy="1074059"/>
          </a:xfrm>
          <a:prstGeom prst="rect">
            <a:avLst/>
          </a:prstGeom>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wrap="square" lIns="118792" tIns="59396" rIns="118792" bIns="59396">
            <a:spAutoFit/>
          </a:bodyPr>
          <a:lstStyle/>
          <a:p>
            <a:pPr algn="ctr"/>
            <a:r>
              <a:rPr lang="bn-IN" sz="6200" b="1" u="sng" dirty="0" smtClean="0">
                <a:ln w="18000">
                  <a:solidFill>
                    <a:schemeClr val="tx2">
                      <a:lumMod val="40000"/>
                      <a:lumOff val="60000"/>
                    </a:schemeClr>
                  </a:solidFill>
                  <a:prstDash val="solid"/>
                  <a:miter lim="800000"/>
                </a:ln>
                <a:solidFill>
                  <a:schemeClr val="tx2">
                    <a:lumMod val="50000"/>
                  </a:schemeClr>
                </a:solidFill>
                <a:effectLst>
                  <a:outerShdw blurRad="25500" dist="23000" dir="7020000" algn="tl">
                    <a:srgbClr val="000000">
                      <a:alpha val="50000"/>
                    </a:srgbClr>
                  </a:outerShdw>
                </a:effectLst>
                <a:latin typeface="NikoshBAN" pitchFamily="2" charset="0"/>
                <a:cs typeface="NikoshBAN" pitchFamily="2" charset="0"/>
              </a:rPr>
              <a:t>পরিচিতি</a:t>
            </a:r>
          </a:p>
        </p:txBody>
      </p:sp>
      <p:pic>
        <p:nvPicPr>
          <p:cNvPr id="6" name="Picture 5" descr="DADA.jpg"/>
          <p:cNvPicPr>
            <a:picLocks noChangeAspect="1"/>
          </p:cNvPicPr>
          <p:nvPr/>
        </p:nvPicPr>
        <p:blipFill>
          <a:blip r:embed="rId2" cstate="print"/>
          <a:stretch>
            <a:fillRect/>
          </a:stretch>
        </p:blipFill>
        <p:spPr>
          <a:xfrm>
            <a:off x="202698" y="165947"/>
            <a:ext cx="2584754" cy="3072384"/>
          </a:xfrm>
          <a:prstGeom prst="rect">
            <a:avLst/>
          </a:prstGeom>
        </p:spPr>
      </p:pic>
      <p:sp>
        <p:nvSpPr>
          <p:cNvPr id="5" name="Date Placeholder 4"/>
          <p:cNvSpPr>
            <a:spLocks noGrp="1"/>
          </p:cNvSpPr>
          <p:nvPr>
            <p:ph type="dt" sz="half" idx="10"/>
          </p:nvPr>
        </p:nvSpPr>
        <p:spPr/>
        <p:txBody>
          <a:bodyPr/>
          <a:lstStyle/>
          <a:p>
            <a:fld id="{24D35E90-D977-4331-96EF-718E34C451AD}" type="datetime1">
              <a:rPr lang="en-US" smtClean="0"/>
              <a:pPr/>
              <a:t>10/6/2020</a:t>
            </a:fld>
            <a:endParaRPr lang="en-US"/>
          </a:p>
        </p:txBody>
      </p:sp>
      <p:sp>
        <p:nvSpPr>
          <p:cNvPr id="8" name="Footer Placeholder 7"/>
          <p:cNvSpPr>
            <a:spLocks noGrp="1"/>
          </p:cNvSpPr>
          <p:nvPr>
            <p:ph type="ftr" sz="quarter" idx="11"/>
          </p:nvPr>
        </p:nvSpPr>
        <p:spPr>
          <a:xfrm>
            <a:off x="1925624" y="5855548"/>
            <a:ext cx="8614635" cy="47413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7" name="Slide Number Placeholder 6"/>
          <p:cNvSpPr>
            <a:spLocks noGrp="1"/>
          </p:cNvSpPr>
          <p:nvPr>
            <p:ph type="sldNum" sz="quarter" idx="12"/>
          </p:nvPr>
        </p:nvSpPr>
        <p:spPr/>
        <p:txBody>
          <a:bodyPr/>
          <a:lstStyle/>
          <a:p>
            <a:fld id="{BB4637E1-BE9A-4F48-98B3-09B1DCC5DBAA}" type="slidenum">
              <a:rPr lang="en-US" smtClean="0"/>
              <a:pPr/>
              <a:t>3</a:t>
            </a:fld>
            <a:endParaRPr lang="en-US"/>
          </a:p>
        </p:txBody>
      </p:sp>
      <p:pic>
        <p:nvPicPr>
          <p:cNvPr id="9" name="Picture 8" descr="rokimg_240813_69037.gif"/>
          <p:cNvPicPr>
            <a:picLocks noChangeAspect="1"/>
          </p:cNvPicPr>
          <p:nvPr/>
        </p:nvPicPr>
        <p:blipFill>
          <a:blip r:embed="rId3"/>
          <a:stretch>
            <a:fillRect/>
          </a:stretch>
        </p:blipFill>
        <p:spPr>
          <a:xfrm>
            <a:off x="9628123" y="165947"/>
            <a:ext cx="2189131" cy="2731008"/>
          </a:xfrm>
          <a:prstGeom prst="rect">
            <a:avLst/>
          </a:prstGeom>
        </p:spPr>
      </p:pic>
      <p:pic>
        <p:nvPicPr>
          <p:cNvPr id="10" name="Picture 9" descr="6bbef7de1c04_146618.jpg"/>
          <p:cNvPicPr>
            <a:picLocks noChangeAspect="1"/>
          </p:cNvPicPr>
          <p:nvPr/>
        </p:nvPicPr>
        <p:blipFill>
          <a:blip r:embed="rId4"/>
          <a:stretch>
            <a:fillRect/>
          </a:stretch>
        </p:blipFill>
        <p:spPr>
          <a:xfrm>
            <a:off x="9628122" y="165947"/>
            <a:ext cx="2229670" cy="2749973"/>
          </a:xfrm>
          <a:prstGeom prst="rect">
            <a:avLst/>
          </a:prstGeom>
          <a:effectLst>
            <a:glow rad="139700">
              <a:schemeClr val="accent2">
                <a:satMod val="175000"/>
                <a:alpha val="40000"/>
              </a:schemeClr>
            </a:glow>
          </a:effectLst>
        </p:spPr>
      </p:pic>
      <p:pic>
        <p:nvPicPr>
          <p:cNvPr id="11" name="Picture 10" descr="Picture1.jpg"/>
          <p:cNvPicPr>
            <a:picLocks noChangeAspect="1"/>
          </p:cNvPicPr>
          <p:nvPr/>
        </p:nvPicPr>
        <p:blipFill>
          <a:blip r:embed="rId5"/>
          <a:stretch>
            <a:fillRect/>
          </a:stretch>
        </p:blipFill>
        <p:spPr>
          <a:xfrm>
            <a:off x="9628122" y="165947"/>
            <a:ext cx="2245886" cy="2844800"/>
          </a:xfrm>
          <a:prstGeom prst="rect">
            <a:avLst/>
          </a:prstGeom>
        </p:spPr>
      </p:pic>
      <p:sp>
        <p:nvSpPr>
          <p:cNvPr id="12" name="Rectangle 11"/>
          <p:cNvSpPr/>
          <p:nvPr/>
        </p:nvSpPr>
        <p:spPr>
          <a:xfrm>
            <a:off x="6689011" y="3295226"/>
            <a:ext cx="5270130" cy="2982274"/>
          </a:xfrm>
          <a:prstGeom prst="rect">
            <a:avLst/>
          </a:prstGeom>
        </p:spPr>
        <p:txBody>
          <a:bodyPr wrap="square" lIns="118792" tIns="59396" rIns="118792" bIns="59396">
            <a:spAutoFit/>
          </a:bodyPr>
          <a:lstStyle/>
          <a:p>
            <a:r>
              <a:rPr lang="bn-BD" sz="3100" dirty="0" smtClean="0">
                <a:latin typeface="NikoshBAN" pitchFamily="2" charset="0"/>
                <a:cs typeface="NikoshBAN" pitchFamily="2" charset="0"/>
              </a:rPr>
              <a:t>বিষয়</a:t>
            </a:r>
            <a:r>
              <a:rPr lang="en-US" sz="3100" dirty="0" smtClean="0">
                <a:latin typeface="NikoshBAN" pitchFamily="2" charset="0"/>
                <a:cs typeface="NikoshBAN" pitchFamily="2" charset="0"/>
              </a:rPr>
              <a:t>		: </a:t>
            </a:r>
            <a:r>
              <a:rPr lang="bn-BD" sz="3100" dirty="0" smtClean="0">
                <a:latin typeface="NikoshBAN" pitchFamily="2" charset="0"/>
                <a:cs typeface="NikoshBAN" pitchFamily="2" charset="0"/>
              </a:rPr>
              <a:t>অর্থনীতি প্রথম পত্র </a:t>
            </a:r>
            <a:endParaRPr lang="en-US" sz="3100" dirty="0" smtClean="0">
              <a:latin typeface="NikoshBAN" pitchFamily="2" charset="0"/>
              <a:cs typeface="NikoshBAN" pitchFamily="2" charset="0"/>
            </a:endParaRPr>
          </a:p>
          <a:p>
            <a:r>
              <a:rPr lang="bn-BD" sz="3100" dirty="0" smtClean="0">
                <a:latin typeface="NikoshBAN" pitchFamily="2" charset="0"/>
                <a:cs typeface="NikoshBAN" pitchFamily="2" charset="0"/>
              </a:rPr>
              <a:t>শ্রেণি</a:t>
            </a:r>
            <a:r>
              <a:rPr lang="en-US" sz="3100" dirty="0" smtClean="0">
                <a:latin typeface="NikoshBAN" pitchFamily="2" charset="0"/>
                <a:cs typeface="NikoshBAN" pitchFamily="2" charset="0"/>
              </a:rPr>
              <a:t>		: </a:t>
            </a:r>
            <a:r>
              <a:rPr lang="bn-BD" sz="3100" dirty="0" smtClean="0">
                <a:latin typeface="NikoshBAN" pitchFamily="2" charset="0"/>
                <a:cs typeface="NikoshBAN" pitchFamily="2" charset="0"/>
              </a:rPr>
              <a:t>একাদশ- দ্বাদশ </a:t>
            </a:r>
            <a:endParaRPr lang="en-US" sz="3100" dirty="0" smtClean="0">
              <a:latin typeface="NikoshBAN" pitchFamily="2" charset="0"/>
              <a:cs typeface="NikoshBAN" pitchFamily="2" charset="0"/>
            </a:endParaRPr>
          </a:p>
          <a:p>
            <a:r>
              <a:rPr lang="bn-BD" sz="3100" dirty="0" smtClean="0">
                <a:latin typeface="NikoshBAN" pitchFamily="2" charset="0"/>
                <a:cs typeface="NikoshBAN" pitchFamily="2" charset="0"/>
              </a:rPr>
              <a:t>শিক্ষাবর্ষ</a:t>
            </a:r>
            <a:r>
              <a:rPr lang="en-US" sz="3100" dirty="0" smtClean="0">
                <a:latin typeface="NikoshBAN" pitchFamily="2" charset="0"/>
                <a:cs typeface="NikoshBAN" pitchFamily="2" charset="0"/>
              </a:rPr>
              <a:t>              :</a:t>
            </a:r>
            <a:r>
              <a:rPr lang="bn-BD" sz="3100" dirty="0" smtClean="0">
                <a:latin typeface="NikoshBAN" pitchFamily="2" charset="0"/>
                <a:cs typeface="NikoshBAN" pitchFamily="2" charset="0"/>
              </a:rPr>
              <a:t> ২০২০-২০২১ </a:t>
            </a:r>
            <a:endParaRPr lang="en-US" sz="3100" dirty="0" smtClean="0">
              <a:latin typeface="NikoshBAN" pitchFamily="2" charset="0"/>
              <a:cs typeface="NikoshBAN" pitchFamily="2" charset="0"/>
            </a:endParaRPr>
          </a:p>
          <a:p>
            <a:r>
              <a:rPr lang="bn-BD" sz="3100" dirty="0" smtClean="0">
                <a:latin typeface="NikoshBAN" pitchFamily="2" charset="0"/>
                <a:cs typeface="NikoshBAN" pitchFamily="2" charset="0"/>
              </a:rPr>
              <a:t>অধ্যায়</a:t>
            </a:r>
            <a:r>
              <a:rPr lang="en-US" sz="3100" dirty="0" smtClean="0">
                <a:latin typeface="NikoshBAN" pitchFamily="2" charset="0"/>
                <a:cs typeface="NikoshBAN" pitchFamily="2" charset="0"/>
              </a:rPr>
              <a:t>		: </a:t>
            </a:r>
            <a:r>
              <a:rPr lang="bn-BD" sz="3100" dirty="0" smtClean="0">
                <a:latin typeface="NikoshBAN" pitchFamily="2" charset="0"/>
                <a:cs typeface="NikoshBAN" pitchFamily="2" charset="0"/>
              </a:rPr>
              <a:t>প্রথম </a:t>
            </a:r>
            <a:endParaRPr lang="en-US" sz="3100" dirty="0" smtClean="0">
              <a:latin typeface="NikoshBAN" pitchFamily="2" charset="0"/>
              <a:cs typeface="NikoshBAN" pitchFamily="2" charset="0"/>
            </a:endParaRPr>
          </a:p>
          <a:p>
            <a:r>
              <a:rPr lang="bn-BD" sz="3100" dirty="0" smtClean="0">
                <a:latin typeface="NikoshBAN" pitchFamily="2" charset="0"/>
                <a:cs typeface="NikoshBAN" pitchFamily="2" charset="0"/>
              </a:rPr>
              <a:t>সময়</a:t>
            </a:r>
            <a:r>
              <a:rPr lang="en-US" sz="3100" dirty="0" smtClean="0">
                <a:latin typeface="NikoshBAN" pitchFamily="2" charset="0"/>
                <a:cs typeface="NikoshBAN" pitchFamily="2" charset="0"/>
              </a:rPr>
              <a:t>		: ৪০ </a:t>
            </a:r>
            <a:r>
              <a:rPr lang="bn-BD" sz="3100" dirty="0" smtClean="0">
                <a:latin typeface="NikoshBAN" pitchFamily="2" charset="0"/>
                <a:cs typeface="NikoshBAN" pitchFamily="2" charset="0"/>
              </a:rPr>
              <a:t>মিনিট</a:t>
            </a:r>
            <a:endParaRPr lang="en-US" sz="3100" dirty="0" smtClean="0">
              <a:latin typeface="NikoshBAN" pitchFamily="2" charset="0"/>
              <a:cs typeface="NikoshBAN" pitchFamily="2" charset="0"/>
            </a:endParaRPr>
          </a:p>
          <a:p>
            <a:r>
              <a:rPr lang="bn-BD" sz="3100" dirty="0" smtClean="0">
                <a:latin typeface="NikoshBAN" pitchFamily="2" charset="0"/>
                <a:cs typeface="NikoshBAN" pitchFamily="2" charset="0"/>
              </a:rPr>
              <a:t>তারিখ	</a:t>
            </a:r>
            <a:r>
              <a:rPr lang="en-US" sz="3100" dirty="0" smtClean="0">
                <a:latin typeface="NikoshBAN" pitchFamily="2" charset="0"/>
                <a:cs typeface="NikoshBAN" pitchFamily="2" charset="0"/>
              </a:rPr>
              <a:t>	: </a:t>
            </a:r>
            <a:r>
              <a:rPr lang="bn-BD" sz="3100" dirty="0" smtClean="0">
                <a:latin typeface="NikoshBAN" pitchFamily="2" charset="0"/>
                <a:cs typeface="NikoshBAN" pitchFamily="2" charset="0"/>
              </a:rPr>
              <a:t>২৬</a:t>
            </a:r>
            <a:r>
              <a:rPr lang="en-US" sz="3100" dirty="0" smtClean="0">
                <a:latin typeface="NikoshBAN" pitchFamily="2" charset="0"/>
                <a:cs typeface="NikoshBAN" pitchFamily="2" charset="0"/>
              </a:rPr>
              <a:t>/০</a:t>
            </a:r>
            <a:r>
              <a:rPr lang="bn-BD" sz="3100" dirty="0" smtClean="0">
                <a:latin typeface="NikoshBAN" pitchFamily="2" charset="0"/>
                <a:cs typeface="NikoshBAN" pitchFamily="2" charset="0"/>
              </a:rPr>
              <a:t>৫</a:t>
            </a:r>
            <a:r>
              <a:rPr lang="en-US" sz="3100" dirty="0" smtClean="0">
                <a:latin typeface="NikoshBAN" pitchFamily="2" charset="0"/>
                <a:cs typeface="NikoshBAN" pitchFamily="2" charset="0"/>
              </a:rPr>
              <a:t>/২০20 </a:t>
            </a:r>
            <a:r>
              <a:rPr lang="bn-BD" sz="3100" dirty="0" smtClean="0">
                <a:latin typeface="NikoshBAN" pitchFamily="2" charset="0"/>
                <a:cs typeface="NikoshBAN" pitchFamily="2" charset="0"/>
              </a:rPr>
              <a:t>ইং</a:t>
            </a:r>
            <a:endParaRPr lang="en-US" sz="3100" dirty="0" smtClean="0">
              <a:latin typeface="NikoshBAN" pitchFamily="2" charset="0"/>
              <a:cs typeface="NikoshBAN" pitchFamily="2" charset="0"/>
            </a:endParaRPr>
          </a:p>
        </p:txBody>
      </p:sp>
      <p:sp>
        <p:nvSpPr>
          <p:cNvPr id="13" name="Rectangle 12"/>
          <p:cNvSpPr/>
          <p:nvPr/>
        </p:nvSpPr>
        <p:spPr>
          <a:xfrm>
            <a:off x="202697" y="3295228"/>
            <a:ext cx="5574176" cy="2505220"/>
          </a:xfrm>
          <a:prstGeom prst="rect">
            <a:avLst/>
          </a:prstGeom>
        </p:spPr>
        <p:txBody>
          <a:bodyPr wrap="square" lIns="118792" tIns="59396" rIns="118792" bIns="59396">
            <a:spAutoFit/>
          </a:bodyPr>
          <a:lstStyle/>
          <a:p>
            <a:r>
              <a:rPr lang="bn-BD" sz="3100" b="1" dirty="0" smtClean="0">
                <a:latin typeface="NikoshBAN" pitchFamily="2" charset="0"/>
                <a:cs typeface="NikoshBAN" pitchFamily="2" charset="0"/>
              </a:rPr>
              <a:t>পলাশ কুমার ঘোষ </a:t>
            </a:r>
            <a:endParaRPr lang="bn-IN" sz="3100" b="1" dirty="0" smtClean="0">
              <a:latin typeface="NikoshBAN" pitchFamily="2" charset="0"/>
              <a:cs typeface="NikoshBAN" pitchFamily="2" charset="0"/>
            </a:endParaRPr>
          </a:p>
          <a:p>
            <a:r>
              <a:rPr lang="bn-IN" sz="3100" dirty="0" smtClean="0">
                <a:latin typeface="NikoshBAN" pitchFamily="2" charset="0"/>
                <a:cs typeface="NikoshBAN" pitchFamily="2" charset="0"/>
              </a:rPr>
              <a:t>প্রভাষক ( অর্থনীতি)</a:t>
            </a:r>
            <a:r>
              <a:rPr lang="bn-BD" sz="3100" dirty="0" smtClean="0">
                <a:latin typeface="NikoshBAN" pitchFamily="2" charset="0"/>
                <a:cs typeface="NikoshBAN" pitchFamily="2" charset="0"/>
              </a:rPr>
              <a:t> </a:t>
            </a:r>
            <a:endParaRPr lang="bn-IN" sz="3100" dirty="0" smtClean="0">
              <a:latin typeface="NikoshBAN" pitchFamily="2" charset="0"/>
              <a:cs typeface="NikoshBAN" pitchFamily="2" charset="0"/>
            </a:endParaRPr>
          </a:p>
          <a:p>
            <a:r>
              <a:rPr lang="bn-BD" sz="3100" dirty="0" smtClean="0">
                <a:latin typeface="NikoshBAN" pitchFamily="2" charset="0"/>
                <a:cs typeface="NikoshBAN" pitchFamily="2" charset="0"/>
              </a:rPr>
              <a:t>সরকারি শহীদ সিরাজুদ্দীন হোসেন কলেজ,</a:t>
            </a:r>
            <a:endParaRPr lang="bn-IN" sz="3100" dirty="0" smtClean="0">
              <a:latin typeface="NikoshBAN" pitchFamily="2" charset="0"/>
              <a:cs typeface="NikoshBAN" pitchFamily="2" charset="0"/>
            </a:endParaRPr>
          </a:p>
          <a:p>
            <a:r>
              <a:rPr lang="bn-BD" sz="3100" dirty="0" smtClean="0">
                <a:latin typeface="NikoshBAN" pitchFamily="2" charset="0"/>
                <a:cs typeface="NikoshBAN" pitchFamily="2" charset="0"/>
              </a:rPr>
              <a:t>খাজুরা, বাঘারপাড়া, যশোর। </a:t>
            </a:r>
            <a:endParaRPr lang="bn-IN" sz="3100" dirty="0" smtClean="0">
              <a:latin typeface="NikoshBAN" pitchFamily="2" charset="0"/>
              <a:cs typeface="NikoshBAN" pitchFamily="2" charset="0"/>
            </a:endParaRPr>
          </a:p>
          <a:p>
            <a:r>
              <a:rPr lang="bn-BD" sz="3100" dirty="0" smtClean="0">
                <a:latin typeface="NikoshBAN" pitchFamily="2" charset="0"/>
                <a:cs typeface="NikoshBAN" pitchFamily="2" charset="0"/>
              </a:rPr>
              <a:t>মোবাইলঃ</a:t>
            </a:r>
            <a:r>
              <a:rPr lang="en-US" sz="3100" dirty="0" smtClean="0">
                <a:latin typeface="NikoshBAN" pitchFamily="2" charset="0"/>
                <a:cs typeface="NikoshBAN" pitchFamily="2" charset="0"/>
              </a:rPr>
              <a:t> </a:t>
            </a:r>
            <a:r>
              <a:rPr lang="en-US" sz="3100" dirty="0" smtClean="0">
                <a:latin typeface="Times New Roman" pitchFamily="18" charset="0"/>
                <a:cs typeface="Times New Roman" pitchFamily="18" charset="0"/>
              </a:rPr>
              <a:t>01920-393252</a:t>
            </a:r>
            <a:endParaRPr lang="en-US" sz="3100"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ppt_x</p:attrName>
                                        </p:attrNameLst>
                                      </p:cBhvr>
                                      <p:tavLst>
                                        <p:tav tm="0">
                                          <p:val>
                                            <p:strVal val="#ppt_x"/>
                                          </p:val>
                                        </p:tav>
                                        <p:tav tm="100000">
                                          <p:val>
                                            <p:strVal val="#ppt_x"/>
                                          </p:val>
                                        </p:tav>
                                      </p:tavLst>
                                    </p:anim>
                                    <p:anim calcmode="lin" valueType="num">
                                      <p:cBhvr>
                                        <p:cTn id="17"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0"/>
                                        <p:tgtEl>
                                          <p:spTgt spid="13"/>
                                        </p:tgtEl>
                                      </p:cBhvr>
                                    </p:animEffect>
                                    <p:anim calcmode="lin" valueType="num">
                                      <p:cBhvr>
                                        <p:cTn id="23" dur="3000" fill="hold"/>
                                        <p:tgtEl>
                                          <p:spTgt spid="13"/>
                                        </p:tgtEl>
                                        <p:attrNameLst>
                                          <p:attrName>ppt_x</p:attrName>
                                        </p:attrNameLst>
                                      </p:cBhvr>
                                      <p:tavLst>
                                        <p:tav tm="0">
                                          <p:val>
                                            <p:strVal val="#ppt_x"/>
                                          </p:val>
                                        </p:tav>
                                        <p:tav tm="100000">
                                          <p:val>
                                            <p:strVal val="#ppt_x"/>
                                          </p:val>
                                        </p:tav>
                                      </p:tavLst>
                                    </p:anim>
                                    <p:anim calcmode="lin" valueType="num">
                                      <p:cBhvr>
                                        <p:cTn id="24" dur="3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edge">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3000"/>
                                        <p:tgtEl>
                                          <p:spTgt spid="12"/>
                                        </p:tgtEl>
                                      </p:cBhvr>
                                    </p:animEffect>
                                    <p:anim calcmode="lin" valueType="num">
                                      <p:cBhvr>
                                        <p:cTn id="45" dur="3000" fill="hold"/>
                                        <p:tgtEl>
                                          <p:spTgt spid="12"/>
                                        </p:tgtEl>
                                        <p:attrNameLst>
                                          <p:attrName>ppt_x</p:attrName>
                                        </p:attrNameLst>
                                      </p:cBhvr>
                                      <p:tavLst>
                                        <p:tav tm="0">
                                          <p:val>
                                            <p:strVal val="#ppt_x"/>
                                          </p:val>
                                        </p:tav>
                                        <p:tav tm="100000">
                                          <p:val>
                                            <p:strVal val="#ppt_x"/>
                                          </p:val>
                                        </p:tav>
                                      </p:tavLst>
                                    </p:anim>
                                    <p:anim calcmode="lin" valueType="num">
                                      <p:cBhvr>
                                        <p:cTn id="46" dur="3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776119" y="762000"/>
            <a:ext cx="506743" cy="9482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8792" tIns="59396" rIns="118792" bIns="59396" rtlCol="0" anchor="ctr"/>
          <a:lstStyle/>
          <a:p>
            <a:pPr algn="ctr"/>
            <a:endParaRPr lang="en-US" dirty="0"/>
          </a:p>
        </p:txBody>
      </p:sp>
      <p:sp>
        <p:nvSpPr>
          <p:cNvPr id="4" name="Rectangle 3"/>
          <p:cNvSpPr/>
          <p:nvPr/>
        </p:nvSpPr>
        <p:spPr>
          <a:xfrm>
            <a:off x="2026973" y="165947"/>
            <a:ext cx="8006543" cy="924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18792" tIns="59396" rIns="118792" bIns="59396" rtlCol="0" anchor="ctr"/>
          <a:lstStyle/>
          <a:p>
            <a:pPr algn="ctr"/>
            <a:r>
              <a:rPr lang="bn-BD" sz="6200" b="1" dirty="0" smtClean="0">
                <a:latin typeface="NikoshBAN" pitchFamily="2" charset="0"/>
                <a:cs typeface="NikoshBAN" pitchFamily="2" charset="0"/>
              </a:rPr>
              <a:t>অর্থনীতির উৎপত্তি ও সংজ্ঞা</a:t>
            </a:r>
            <a:endParaRPr lang="en-US" sz="6200" b="1" dirty="0">
              <a:latin typeface="NikoshBAN" pitchFamily="2" charset="0"/>
              <a:cs typeface="NikoshBAN" pitchFamily="2" charset="0"/>
            </a:endParaRPr>
          </a:p>
        </p:txBody>
      </p:sp>
      <p:sp>
        <p:nvSpPr>
          <p:cNvPr id="5" name="Rectangle 4"/>
          <p:cNvSpPr/>
          <p:nvPr/>
        </p:nvSpPr>
        <p:spPr>
          <a:xfrm>
            <a:off x="213519" y="1752600"/>
            <a:ext cx="11669420" cy="4031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18792" tIns="59396" rIns="118792" bIns="59396" rtlCol="0" anchor="ctr"/>
          <a:lstStyle/>
          <a:p>
            <a:pPr algn="just"/>
            <a:r>
              <a:rPr lang="bn-BD" sz="3200" b="1" dirty="0" smtClean="0">
                <a:latin typeface="NikoshBAN" pitchFamily="2" charset="0"/>
                <a:cs typeface="NikoshBAN" pitchFamily="2" charset="0"/>
              </a:rPr>
              <a:t>অর্থনীতির ইংরেজি প্রতিশব্দ ‘</a:t>
            </a:r>
            <a:r>
              <a:rPr lang="en-US" sz="3200" b="1" dirty="0" smtClean="0">
                <a:latin typeface="NikoshBAN" pitchFamily="2" charset="0"/>
                <a:cs typeface="NikoshBAN" pitchFamily="2" charset="0"/>
              </a:rPr>
              <a:t>Economics’</a:t>
            </a:r>
            <a:r>
              <a:rPr lang="bn-BD" sz="3200" b="1" dirty="0" smtClean="0">
                <a:latin typeface="NikoshBAN" pitchFamily="2" charset="0"/>
                <a:cs typeface="NikoshBAN" pitchFamily="2" charset="0"/>
              </a:rPr>
              <a:t> যা প্রাচীন গ্রীক শব্দ </a:t>
            </a:r>
            <a:r>
              <a:rPr lang="en-US" sz="3200" b="1" dirty="0" smtClean="0">
                <a:latin typeface="NikoshBAN" pitchFamily="2" charset="0"/>
                <a:cs typeface="NikoshBAN" pitchFamily="2" charset="0"/>
              </a:rPr>
              <a:t>‘</a:t>
            </a:r>
            <a:r>
              <a:rPr lang="en-US" sz="3200" b="1" dirty="0" err="1" smtClean="0">
                <a:latin typeface="NikoshBAN" pitchFamily="2" charset="0"/>
                <a:cs typeface="NikoshBAN" pitchFamily="2" charset="0"/>
              </a:rPr>
              <a:t>Oikonomia</a:t>
            </a:r>
            <a:r>
              <a:rPr lang="en-US" sz="3200" b="1" dirty="0" smtClean="0">
                <a:latin typeface="NikoshBAN" pitchFamily="2" charset="0"/>
                <a:cs typeface="NikoshBAN" pitchFamily="2" charset="0"/>
              </a:rPr>
              <a:t>’</a:t>
            </a:r>
            <a:r>
              <a:rPr lang="bn-BD" sz="3200" b="1" dirty="0" smtClean="0">
                <a:latin typeface="NikoshBAN" pitchFamily="2" charset="0"/>
                <a:cs typeface="NikoshBAN" pitchFamily="2" charset="0"/>
              </a:rPr>
              <a:t> হতে উদ্ভূত হয়েছে। যার অর্থ গার্হস্থ্য বা গৃহ পরিচালনা। অর্থনীতি এমন একটি পরিবর্তনশীল সামাজিক বিজ্ঞান যা মানুষের অসীম অভাব এবং বিকল্প ব্যবহারযোগ্য সীমিত সম্পদের মধ্যে সমন্বয় সাধনকারী কার্যাবলী পর্যালোচনা করে। সমাজ ও সভ্যতার অগ্রগতির সাথে সাথে মানুষের চিন্তাচেতনা ও ধ্যানধারনার ব্যাপক পরিবর্তন ঘটেছে। ফলে অর্থনীতির সংজ্ঞা ও বিষয়বস্তুর ক্ষেত্রে পুরাতন ধারনা ও দৃষ্টিভঙ্গির পরিবর্তন ঘটে নতুন নতুন চিন্তাধারার সূচনা হয়েছে। </a:t>
            </a:r>
            <a:endParaRPr lang="en-US" sz="3200" b="1" dirty="0">
              <a:latin typeface="SutonnyMJ" pitchFamily="2" charset="0"/>
              <a:cs typeface="SutonnyMJ" pitchFamily="2" charset="0"/>
            </a:endParaRPr>
          </a:p>
        </p:txBody>
      </p:sp>
      <p:sp>
        <p:nvSpPr>
          <p:cNvPr id="7" name="Date Placeholder 6"/>
          <p:cNvSpPr>
            <a:spLocks noGrp="1"/>
          </p:cNvSpPr>
          <p:nvPr>
            <p:ph type="dt" sz="half" idx="10"/>
          </p:nvPr>
        </p:nvSpPr>
        <p:spPr/>
        <p:txBody>
          <a:bodyPr/>
          <a:lstStyle/>
          <a:p>
            <a:fld id="{74440A14-A776-4DEB-A682-5723910D8941}" type="datetime1">
              <a:rPr lang="en-US" smtClean="0"/>
              <a:pPr/>
              <a:t>10/6/2020</a:t>
            </a:fld>
            <a:endParaRPr lang="en-US"/>
          </a:p>
        </p:txBody>
      </p:sp>
      <p:sp>
        <p:nvSpPr>
          <p:cNvPr id="9" name="Footer Placeholder 8"/>
          <p:cNvSpPr>
            <a:spLocks noGrp="1"/>
          </p:cNvSpPr>
          <p:nvPr>
            <p:ph type="ftr" sz="quarter" idx="11"/>
          </p:nvPr>
        </p:nvSpPr>
        <p:spPr>
          <a:xfrm>
            <a:off x="2026973" y="5855548"/>
            <a:ext cx="9222727" cy="47413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8" name="Slide Number Placeholder 7"/>
          <p:cNvSpPr>
            <a:spLocks noGrp="1"/>
          </p:cNvSpPr>
          <p:nvPr>
            <p:ph type="sldNum" sz="quarter" idx="12"/>
          </p:nvPr>
        </p:nvSpPr>
        <p:spPr/>
        <p:txBody>
          <a:bodyPr/>
          <a:lstStyle/>
          <a:p>
            <a:fld id="{BB4637E1-BE9A-4F48-98B3-09B1DCC5DBAA}"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wedge">
                                      <p:cBhvr>
                                        <p:cTn id="20" dur="2000"/>
                                        <p:tgtEl>
                                          <p:spTgt spid="5">
                                            <p:bg/>
                                          </p:spTgt>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edge">
                                      <p:cBhvr>
                                        <p:cTn id="2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F553D-6265-4C62-8252-1C9F94D7676F}" type="datetime1">
              <a:rPr lang="en-US" smtClean="0"/>
              <a:pPr/>
              <a:t>10/6/2020</a:t>
            </a:fld>
            <a:endParaRPr lang="en-US"/>
          </a:p>
        </p:txBody>
      </p:sp>
      <p:sp>
        <p:nvSpPr>
          <p:cNvPr id="3" name="Footer Placeholder 2"/>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B4637E1-BE9A-4F48-98B3-09B1DCC5DBAA}" type="slidenum">
              <a:rPr lang="en-US" smtClean="0"/>
              <a:pPr/>
              <a:t>5</a:t>
            </a:fld>
            <a:endParaRPr lang="en-US"/>
          </a:p>
        </p:txBody>
      </p:sp>
      <p:pic>
        <p:nvPicPr>
          <p:cNvPr id="7" name="Picture 6" descr="images (2).jpg"/>
          <p:cNvPicPr>
            <a:picLocks noChangeAspect="1"/>
          </p:cNvPicPr>
          <p:nvPr/>
        </p:nvPicPr>
        <p:blipFill>
          <a:blip r:embed="rId2"/>
          <a:srcRect l="16184" r="17147" b="1205"/>
          <a:stretch>
            <a:fillRect/>
          </a:stretch>
        </p:blipFill>
        <p:spPr>
          <a:xfrm>
            <a:off x="7909719" y="228600"/>
            <a:ext cx="2971800" cy="3733800"/>
          </a:xfrm>
          <a:prstGeom prst="rect">
            <a:avLst/>
          </a:prstGeom>
        </p:spPr>
      </p:pic>
      <p:pic>
        <p:nvPicPr>
          <p:cNvPr id="8" name="Picture 7" descr="images (1).jpg"/>
          <p:cNvPicPr>
            <a:picLocks noChangeAspect="1"/>
          </p:cNvPicPr>
          <p:nvPr/>
        </p:nvPicPr>
        <p:blipFill>
          <a:blip r:embed="rId3"/>
          <a:stretch>
            <a:fillRect/>
          </a:stretch>
        </p:blipFill>
        <p:spPr>
          <a:xfrm>
            <a:off x="1432719" y="152400"/>
            <a:ext cx="5638800" cy="3886200"/>
          </a:xfrm>
          <a:prstGeom prst="rect">
            <a:avLst/>
          </a:prstGeom>
          <a:ln w="57150">
            <a:solidFill>
              <a:srgbClr val="0070C0"/>
            </a:solidFill>
          </a:ln>
        </p:spPr>
      </p:pic>
      <p:sp>
        <p:nvSpPr>
          <p:cNvPr id="9" name="TextBox 8"/>
          <p:cNvSpPr txBox="1"/>
          <p:nvPr/>
        </p:nvSpPr>
        <p:spPr>
          <a:xfrm>
            <a:off x="1280319" y="4154031"/>
            <a:ext cx="9601200"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2800" dirty="0" smtClean="0">
                <a:latin typeface="NikoshBAN" pitchFamily="2" charset="0"/>
                <a:cs typeface="NikoshBAN" pitchFamily="2" charset="0"/>
              </a:rPr>
              <a:t>অর্থনীতির জনক অ্যাডাম স্মিথ</a:t>
            </a:r>
          </a:p>
          <a:p>
            <a:r>
              <a:rPr lang="bn-BD" sz="2800" dirty="0" smtClean="0">
                <a:latin typeface="NikoshBAN" pitchFamily="2" charset="0"/>
                <a:cs typeface="NikoshBAN" pitchFamily="2" charset="0"/>
              </a:rPr>
              <a:t>জন্মঃ ০৫ জুন, ১৭২৩ কিরক্যালডি, ফিফ, স্কটল্যান্ড। </a:t>
            </a:r>
          </a:p>
          <a:p>
            <a:r>
              <a:rPr lang="bn-BD" sz="2800" dirty="0" smtClean="0">
                <a:latin typeface="NikoshBAN" pitchFamily="2" charset="0"/>
                <a:cs typeface="NikoshBAN" pitchFamily="2" charset="0"/>
              </a:rPr>
              <a:t>বিখ্যাত গ্রন্থঃ </a:t>
            </a:r>
            <a:r>
              <a:rPr lang="en-US" sz="2800" dirty="0" smtClean="0">
                <a:latin typeface="NikoshBAN" pitchFamily="2" charset="0"/>
                <a:cs typeface="NikoshBAN" pitchFamily="2" charset="0"/>
              </a:rPr>
              <a:t>The Wealth of Nation’s</a:t>
            </a:r>
          </a:p>
          <a:p>
            <a:r>
              <a:rPr lang="bn-BD" sz="2800" dirty="0" smtClean="0">
                <a:latin typeface="NikoshBAN" pitchFamily="2" charset="0"/>
                <a:cs typeface="NikoshBAN" pitchFamily="2" charset="0"/>
              </a:rPr>
              <a:t>মৃত্যুঃ ১৭ জুলাই, ১৭৯০ ( বয়স ৬৭ বছর ) এডিনবার্গ, স্কটল্যান্ড।</a:t>
            </a:r>
          </a:p>
          <a:p>
            <a:r>
              <a:rPr lang="bn-BD" sz="2800" dirty="0" smtClean="0">
                <a:latin typeface="NikoshBAN" pitchFamily="2" charset="0"/>
                <a:cs typeface="NikoshBAN" pitchFamily="2" charset="0"/>
              </a:rPr>
              <a:t>জাতীয়তাঃ স্কটিশ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F553D-6265-4C62-8252-1C9F94D7676F}" type="datetime1">
              <a:rPr lang="en-US" smtClean="0"/>
              <a:pPr/>
              <a:t>10/6/2020</a:t>
            </a:fld>
            <a:endParaRPr lang="en-US"/>
          </a:p>
        </p:txBody>
      </p:sp>
      <p:sp>
        <p:nvSpPr>
          <p:cNvPr id="3" name="Footer Placeholder 2"/>
          <p:cNvSpPr>
            <a:spLocks noGrp="1"/>
          </p:cNvSpPr>
          <p:nvPr>
            <p:ph type="ftr" sz="quarter" idx="11"/>
          </p:nvPr>
        </p:nvSpPr>
        <p:spPr>
          <a:xfrm>
            <a:off x="3261519" y="5791200"/>
            <a:ext cx="5029200" cy="340784"/>
          </a:xfrm>
        </p:spPr>
        <p:txBody>
          <a:bodyPr/>
          <a:lstStyle/>
          <a:p>
            <a:r>
              <a:rPr lang="bn-BD" sz="900" dirty="0" smtClean="0"/>
              <a:t>পলাশ কুমার ঘোষ। সরকারি শহীদ সিরাজুদ্দীন হোসেন কলেজ, যশোর। মোবাইলঃ </a:t>
            </a:r>
            <a:r>
              <a:rPr lang="bn-BD" dirty="0" smtClean="0"/>
              <a:t>01920-393252 ই-মেইলঃ </a:t>
            </a:r>
            <a:r>
              <a:rPr lang="en-US" dirty="0" smtClean="0"/>
              <a:t>palashg489@gmail.com</a:t>
            </a:r>
            <a:endParaRPr lang="en-US" dirty="0"/>
          </a:p>
        </p:txBody>
      </p:sp>
      <p:sp>
        <p:nvSpPr>
          <p:cNvPr id="4" name="Slide Number Placeholder 3"/>
          <p:cNvSpPr>
            <a:spLocks noGrp="1"/>
          </p:cNvSpPr>
          <p:nvPr>
            <p:ph type="sldNum" sz="quarter" idx="12"/>
          </p:nvPr>
        </p:nvSpPr>
        <p:spPr/>
        <p:txBody>
          <a:bodyPr/>
          <a:lstStyle/>
          <a:p>
            <a:fld id="{BB4637E1-BE9A-4F48-98B3-09B1DCC5DBAA}" type="slidenum">
              <a:rPr lang="en-US" smtClean="0"/>
              <a:pPr/>
              <a:t>6</a:t>
            </a:fld>
            <a:endParaRPr lang="en-US"/>
          </a:p>
        </p:txBody>
      </p:sp>
      <p:sp>
        <p:nvSpPr>
          <p:cNvPr id="5" name="Rectangle 4"/>
          <p:cNvSpPr/>
          <p:nvPr/>
        </p:nvSpPr>
        <p:spPr>
          <a:xfrm>
            <a:off x="191876" y="304800"/>
            <a:ext cx="11756443"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18792" tIns="59396" rIns="118792" bIns="59396" rtlCol="0" anchor="ctr"/>
          <a:lstStyle/>
          <a:p>
            <a:pPr algn="just"/>
            <a:r>
              <a:rPr lang="bn-BD" sz="4400" b="1" dirty="0" smtClean="0">
                <a:latin typeface="NikoshBAN" pitchFamily="2" charset="0"/>
                <a:cs typeface="NikoshBAN" pitchFamily="2" charset="0"/>
              </a:rPr>
              <a:t>অর্থনীতির জনক </a:t>
            </a:r>
            <a:r>
              <a:rPr lang="en-US" sz="4400" b="1" dirty="0" smtClean="0">
                <a:latin typeface="NikoshBAN" pitchFamily="2" charset="0"/>
                <a:cs typeface="NikoshBAN" pitchFamily="2" charset="0"/>
              </a:rPr>
              <a:t>Adam Smith. </a:t>
            </a:r>
            <a:r>
              <a:rPr lang="bn-BD" sz="4400" b="1" dirty="0" smtClean="0">
                <a:latin typeface="NikoshBAN" pitchFamily="2" charset="0"/>
                <a:cs typeface="NikoshBAN" pitchFamily="2" charset="0"/>
              </a:rPr>
              <a:t>১৭৭৬ সালে তাঁর বিখ্যাত গ্রন্থ “</a:t>
            </a:r>
            <a:r>
              <a:rPr lang="en-US" sz="4400" b="1" dirty="0" smtClean="0">
                <a:latin typeface="NikoshBAN" pitchFamily="2" charset="0"/>
                <a:cs typeface="NikoshBAN" pitchFamily="2" charset="0"/>
              </a:rPr>
              <a:t>An Enquiry into the Nature and causes of the Wealth Nations” </a:t>
            </a:r>
            <a:r>
              <a:rPr lang="bn-BD" sz="4400" b="1" dirty="0" smtClean="0">
                <a:latin typeface="NikoshBAN" pitchFamily="2" charset="0"/>
                <a:cs typeface="NikoshBAN" pitchFamily="2" charset="0"/>
              </a:rPr>
              <a:t>সংক্ষেপে </a:t>
            </a:r>
            <a:r>
              <a:rPr lang="en-US" sz="4400" b="1" dirty="0" smtClean="0">
                <a:latin typeface="NikoshBAN" pitchFamily="2" charset="0"/>
                <a:cs typeface="NikoshBAN" pitchFamily="2" charset="0"/>
              </a:rPr>
              <a:t>“the Wealth of  Nation’s” </a:t>
            </a:r>
            <a:r>
              <a:rPr lang="bn-BD" sz="4400" b="1" dirty="0" smtClean="0">
                <a:latin typeface="NikoshBAN" pitchFamily="2" charset="0"/>
                <a:cs typeface="NikoshBAN" pitchFamily="2" charset="0"/>
              </a:rPr>
              <a:t>প্রকাশ পায়। তাঁর মতে অর্থনীতি এমন একটি বিজ্ঞান, যা জাতিসমূহের সম্পদের প্রকৃতি ও কারণ অনুসন্ধান করে। তিনি অর্থনীতিকে সম্পদের বিজ্ঞান বলে আখ্যায়িত করেন। </a:t>
            </a:r>
            <a:endParaRPr lang="en-US" sz="4400" dirty="0">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F553D-6265-4C62-8252-1C9F94D7676F}" type="datetime1">
              <a:rPr lang="en-US" smtClean="0"/>
              <a:pPr/>
              <a:t>10/6/2020</a:t>
            </a:fld>
            <a:endParaRPr lang="en-US"/>
          </a:p>
        </p:txBody>
      </p:sp>
      <p:sp>
        <p:nvSpPr>
          <p:cNvPr id="3" name="Footer Placeholder 2"/>
          <p:cNvSpPr>
            <a:spLocks noGrp="1"/>
          </p:cNvSpPr>
          <p:nvPr>
            <p:ph type="ftr" sz="quarter" idx="11"/>
          </p:nvPr>
        </p:nvSpPr>
        <p:spPr>
          <a:xfrm>
            <a:off x="2804319" y="5943601"/>
            <a:ext cx="7010400" cy="329778"/>
          </a:xfrm>
        </p:spPr>
        <p:txBody>
          <a:bodyPr/>
          <a:lstStyle/>
          <a:p>
            <a:r>
              <a:rPr lang="bn-BD" sz="900" dirty="0" smtClean="0"/>
              <a:t>পলাশ কুমার ঘোষ। সরকারি শহীদ সিরাজুদ্দীন হোসেন কলেজ, যশোর। মোবাইলঃ 01920-393252 ই-মেইলঃ </a:t>
            </a:r>
            <a:r>
              <a:rPr lang="en-US" sz="900" dirty="0" smtClean="0"/>
              <a:t>palashg489@gmail.com</a:t>
            </a:r>
            <a:endParaRPr lang="en-US" sz="900" dirty="0"/>
          </a:p>
        </p:txBody>
      </p:sp>
      <p:sp>
        <p:nvSpPr>
          <p:cNvPr id="4" name="Slide Number Placeholder 3"/>
          <p:cNvSpPr>
            <a:spLocks noGrp="1"/>
          </p:cNvSpPr>
          <p:nvPr>
            <p:ph type="sldNum" sz="quarter" idx="12"/>
          </p:nvPr>
        </p:nvSpPr>
        <p:spPr/>
        <p:txBody>
          <a:bodyPr/>
          <a:lstStyle/>
          <a:p>
            <a:fld id="{BB4637E1-BE9A-4F48-98B3-09B1DCC5DBAA}" type="slidenum">
              <a:rPr lang="en-US" smtClean="0"/>
              <a:pPr/>
              <a:t>7</a:t>
            </a:fld>
            <a:endParaRPr lang="en-US"/>
          </a:p>
        </p:txBody>
      </p:sp>
      <p:sp>
        <p:nvSpPr>
          <p:cNvPr id="5" name="Rectangle 4"/>
          <p:cNvSpPr/>
          <p:nvPr/>
        </p:nvSpPr>
        <p:spPr>
          <a:xfrm>
            <a:off x="90153" y="4572000"/>
            <a:ext cx="11887200" cy="15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18792" tIns="59396" rIns="118792" bIns="59396" rtlCol="0" anchor="ctr"/>
          <a:lstStyle/>
          <a:p>
            <a:pPr algn="just"/>
            <a:r>
              <a:rPr lang="bn-BD" sz="3200" b="1" dirty="0" smtClean="0">
                <a:latin typeface="NikoshBAN" pitchFamily="2" charset="0"/>
                <a:cs typeface="NikoshBAN" pitchFamily="2" charset="0"/>
              </a:rPr>
              <a:t>১</a:t>
            </a:r>
            <a:r>
              <a:rPr lang="en-US" sz="3200" b="1" dirty="0" smtClean="0">
                <a:latin typeface="NikoshBAN" pitchFamily="2" charset="0"/>
                <a:cs typeface="NikoshBAN" pitchFamily="2" charset="0"/>
              </a:rPr>
              <a:t>980 </a:t>
            </a:r>
            <a:r>
              <a:rPr lang="bn-BD" sz="3200" b="1" dirty="0" smtClean="0">
                <a:latin typeface="NikoshBAN" pitchFamily="2" charset="0"/>
                <a:cs typeface="NikoshBAN" pitchFamily="2" charset="0"/>
              </a:rPr>
              <a:t>সালে </a:t>
            </a:r>
            <a:r>
              <a:rPr lang="en-US" sz="3200" b="1" dirty="0" smtClean="0">
                <a:latin typeface="NikoshBAN" pitchFamily="2" charset="0"/>
                <a:cs typeface="NikoshBAN" pitchFamily="2" charset="0"/>
              </a:rPr>
              <a:t>Alfred Marshal</a:t>
            </a:r>
            <a:r>
              <a:rPr lang="bn-BD" sz="3200" b="1" dirty="0" smtClean="0">
                <a:latin typeface="NikoshBAN" pitchFamily="2" charset="0"/>
                <a:cs typeface="NikoshBAN" pitchFamily="2" charset="0"/>
              </a:rPr>
              <a:t> তাঁর বিখ্যাত গ্রন্থ “</a:t>
            </a:r>
            <a:r>
              <a:rPr lang="en-US" sz="3200" b="1" dirty="0" smtClean="0">
                <a:latin typeface="NikoshBAN" pitchFamily="2" charset="0"/>
                <a:cs typeface="NikoshBAN" pitchFamily="2" charset="0"/>
              </a:rPr>
              <a:t>The Principles of Economics” </a:t>
            </a:r>
            <a:r>
              <a:rPr lang="bn-BD" sz="3200" b="1" dirty="0" smtClean="0">
                <a:latin typeface="NikoshBAN" pitchFamily="2" charset="0"/>
                <a:cs typeface="NikoshBAN" pitchFamily="2" charset="0"/>
              </a:rPr>
              <a:t>এ বলেন অর্থনীতি মানুষের দৈনন্দিন জীবনের সাধারণ কার্যাবলি পর্যালোচনা করে।</a:t>
            </a:r>
            <a:endParaRPr lang="en-US" sz="3200" dirty="0"/>
          </a:p>
        </p:txBody>
      </p:sp>
      <p:sp>
        <p:nvSpPr>
          <p:cNvPr id="6" name="TextBox 5"/>
          <p:cNvSpPr txBox="1"/>
          <p:nvPr/>
        </p:nvSpPr>
        <p:spPr>
          <a:xfrm>
            <a:off x="7528719" y="838200"/>
            <a:ext cx="4419600"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bn-BD" sz="2400" dirty="0" smtClean="0">
                <a:latin typeface="NikoshBAN" pitchFamily="2" charset="0"/>
                <a:cs typeface="NikoshBAN" pitchFamily="2" charset="0"/>
              </a:rPr>
              <a:t>নয়া ক্লাসিক্যাল অর্থনীতিবিদ</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 জল্মঃ ২৬ জুলাই, ১৮৪২, লন্ডন, ইংল্যান্ড ।</a:t>
            </a:r>
          </a:p>
          <a:p>
            <a:r>
              <a:rPr lang="bn-BD" sz="2400" b="1" dirty="0" smtClean="0">
                <a:latin typeface="NikoshBAN" pitchFamily="2" charset="0"/>
                <a:cs typeface="NikoshBAN" pitchFamily="2" charset="0"/>
              </a:rPr>
              <a:t>বিখ্যাত গ্রন্থঃ “</a:t>
            </a:r>
            <a:r>
              <a:rPr lang="en-US" sz="2400" b="1" dirty="0" smtClean="0">
                <a:latin typeface="NikoshBAN" pitchFamily="2" charset="0"/>
                <a:cs typeface="NikoshBAN" pitchFamily="2" charset="0"/>
              </a:rPr>
              <a:t>The Principles of Economics”</a:t>
            </a:r>
            <a:endParaRPr lang="bn-BD"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মৃত্যুঃ ১৩ জুলাই, ১৯২৪ (বয়স ৮১)  ক্যামব্রিজ, ইংল্যান্ড। </a:t>
            </a:r>
          </a:p>
        </p:txBody>
      </p:sp>
      <p:pic>
        <p:nvPicPr>
          <p:cNvPr id="7" name="Picture 6" descr="220px-Alfred_Marshall.jpg"/>
          <p:cNvPicPr>
            <a:picLocks noChangeAspect="1"/>
          </p:cNvPicPr>
          <p:nvPr/>
        </p:nvPicPr>
        <p:blipFill>
          <a:blip r:embed="rId2"/>
          <a:stretch>
            <a:fillRect/>
          </a:stretch>
        </p:blipFill>
        <p:spPr>
          <a:xfrm>
            <a:off x="442119" y="228600"/>
            <a:ext cx="3327400" cy="3937000"/>
          </a:xfrm>
          <a:prstGeom prst="rect">
            <a:avLst/>
          </a:prstGeom>
          <a:ln w="57150">
            <a:solidFill>
              <a:srgbClr val="00B0F0"/>
            </a:solidFill>
          </a:ln>
        </p:spPr>
      </p:pic>
      <p:pic>
        <p:nvPicPr>
          <p:cNvPr id="8" name="Picture 7" descr="Marshall.jpg"/>
          <p:cNvPicPr>
            <a:picLocks noChangeAspect="1"/>
          </p:cNvPicPr>
          <p:nvPr/>
        </p:nvPicPr>
        <p:blipFill>
          <a:blip r:embed="rId3"/>
          <a:stretch>
            <a:fillRect/>
          </a:stretch>
        </p:blipFill>
        <p:spPr>
          <a:xfrm>
            <a:off x="442119" y="228600"/>
            <a:ext cx="3352800" cy="3962400"/>
          </a:xfrm>
          <a:prstGeom prst="rect">
            <a:avLst/>
          </a:prstGeom>
          <a:ln w="57150">
            <a:solidFill>
              <a:srgbClr val="0070C0"/>
            </a:solidFill>
          </a:ln>
        </p:spPr>
      </p:pic>
      <p:pic>
        <p:nvPicPr>
          <p:cNvPr id="9" name="Picture 8" descr="Alfred_Marshall_-_Principles_of_Economics_(1890).JPG"/>
          <p:cNvPicPr>
            <a:picLocks noChangeAspect="1"/>
          </p:cNvPicPr>
          <p:nvPr/>
        </p:nvPicPr>
        <p:blipFill>
          <a:blip r:embed="rId4"/>
          <a:stretch>
            <a:fillRect/>
          </a:stretch>
        </p:blipFill>
        <p:spPr>
          <a:xfrm>
            <a:off x="4023519" y="228600"/>
            <a:ext cx="2895600" cy="3987800"/>
          </a:xfrm>
          <a:prstGeom prst="rect">
            <a:avLst/>
          </a:prstGeom>
          <a:ln w="57150">
            <a:solidFill>
              <a:schemeClr val="accent4">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0" fill="hold"/>
                                        <p:tgtEl>
                                          <p:spTgt spid="5"/>
                                        </p:tgtEl>
                                        <p:attrNameLst>
                                          <p:attrName>ppt_x</p:attrName>
                                        </p:attrNameLst>
                                      </p:cBhvr>
                                      <p:tavLst>
                                        <p:tav tm="0">
                                          <p:val>
                                            <p:strVal val="#ppt_x"/>
                                          </p:val>
                                        </p:tav>
                                        <p:tav tm="100000">
                                          <p:val>
                                            <p:strVal val="#ppt_x"/>
                                          </p:val>
                                        </p:tav>
                                      </p:tavLst>
                                    </p:anim>
                                    <p:anim calcmode="lin" valueType="num">
                                      <p:cBhvr additive="base">
                                        <p:cTn id="3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F553D-6265-4C62-8252-1C9F94D7676F}" type="datetime1">
              <a:rPr lang="en-US" smtClean="0"/>
              <a:pPr/>
              <a:t>10/6/2020</a:t>
            </a:fld>
            <a:endParaRPr lang="en-US"/>
          </a:p>
        </p:txBody>
      </p:sp>
      <p:sp>
        <p:nvSpPr>
          <p:cNvPr id="3" name="Footer Placeholder 2"/>
          <p:cNvSpPr>
            <a:spLocks noGrp="1"/>
          </p:cNvSpPr>
          <p:nvPr>
            <p:ph type="ftr" sz="quarter" idx="11"/>
          </p:nvPr>
        </p:nvSpPr>
        <p:spPr>
          <a:xfrm>
            <a:off x="2651919" y="6019799"/>
            <a:ext cx="7239000" cy="253579"/>
          </a:xfrm>
        </p:spPr>
        <p:txBody>
          <a:bodyPr/>
          <a:lstStyle/>
          <a:p>
            <a:r>
              <a:rPr lang="bn-BD" sz="900" dirty="0" smtClean="0"/>
              <a:t>পলাশ কুমার ঘোষ। সরকারি শহীদ সিরাজুদ্দীন হোসেন কলেজ, যশোর। মোবাইলঃ 01920-393252 ই-মেইলঃ </a:t>
            </a:r>
            <a:r>
              <a:rPr lang="en-US" sz="900" dirty="0" smtClean="0"/>
              <a:t>palashg489@gmail.com</a:t>
            </a:r>
            <a:endParaRPr lang="en-US" sz="900" dirty="0"/>
          </a:p>
        </p:txBody>
      </p:sp>
      <p:sp>
        <p:nvSpPr>
          <p:cNvPr id="4" name="Slide Number Placeholder 3"/>
          <p:cNvSpPr>
            <a:spLocks noGrp="1"/>
          </p:cNvSpPr>
          <p:nvPr>
            <p:ph type="sldNum" sz="quarter" idx="12"/>
          </p:nvPr>
        </p:nvSpPr>
        <p:spPr/>
        <p:txBody>
          <a:bodyPr/>
          <a:lstStyle/>
          <a:p>
            <a:fld id="{BB4637E1-BE9A-4F48-98B3-09B1DCC5DBAA}" type="slidenum">
              <a:rPr lang="en-US" smtClean="0"/>
              <a:pPr/>
              <a:t>8</a:t>
            </a:fld>
            <a:endParaRPr lang="en-US"/>
          </a:p>
        </p:txBody>
      </p:sp>
      <p:pic>
        <p:nvPicPr>
          <p:cNvPr id="5" name="Picture 4" descr="Paul_Samuelson.jpg"/>
          <p:cNvPicPr>
            <a:picLocks noChangeAspect="1"/>
          </p:cNvPicPr>
          <p:nvPr/>
        </p:nvPicPr>
        <p:blipFill>
          <a:blip r:embed="rId2"/>
          <a:stretch>
            <a:fillRect/>
          </a:stretch>
        </p:blipFill>
        <p:spPr>
          <a:xfrm>
            <a:off x="289719" y="304800"/>
            <a:ext cx="5105400" cy="5334000"/>
          </a:xfrm>
          <a:prstGeom prst="rect">
            <a:avLst/>
          </a:prstGeom>
          <a:ln w="57150">
            <a:solidFill>
              <a:srgbClr val="7030A0"/>
            </a:solidFill>
          </a:ln>
        </p:spPr>
      </p:pic>
      <p:sp>
        <p:nvSpPr>
          <p:cNvPr id="6" name="TextBox 5"/>
          <p:cNvSpPr txBox="1"/>
          <p:nvPr/>
        </p:nvSpPr>
        <p:spPr>
          <a:xfrm>
            <a:off x="5699919" y="838200"/>
            <a:ext cx="6172200" cy="440120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2800" dirty="0" smtClean="0">
                <a:latin typeface="NikoshBAN" pitchFamily="2" charset="0"/>
                <a:cs typeface="NikoshBAN" pitchFamily="2" charset="0"/>
              </a:rPr>
              <a:t>আধুনিক অর্থনীতির জনক </a:t>
            </a:r>
          </a:p>
          <a:p>
            <a:r>
              <a:rPr lang="bn-BD" sz="2800" dirty="0" smtClean="0">
                <a:latin typeface="NikoshBAN" pitchFamily="2" charset="0"/>
                <a:cs typeface="NikoshBAN" pitchFamily="2" charset="0"/>
              </a:rPr>
              <a:t>পল অ্যাস্থনি স্যামুয়েলসন (ইংরেজিঃ </a:t>
            </a:r>
            <a:r>
              <a:rPr lang="en-US" sz="2800" dirty="0" smtClean="0">
                <a:latin typeface="NikoshBAN" pitchFamily="2" charset="0"/>
                <a:cs typeface="NikoshBAN" pitchFamily="2" charset="0"/>
              </a:rPr>
              <a:t>Paul Anthony Samuelson)</a:t>
            </a:r>
          </a:p>
          <a:p>
            <a:r>
              <a:rPr lang="bn-BD" sz="2800" dirty="0" smtClean="0">
                <a:latin typeface="NikoshBAN" pitchFamily="2" charset="0"/>
                <a:cs typeface="NikoshBAN" pitchFamily="2" charset="0"/>
              </a:rPr>
              <a:t>জন্মঃ ১৫ মে, ১৯১৫, গ্যারি, ইন্ডিয়ানা, মার্কিন যুক্তরাষ্ট্র</a:t>
            </a:r>
          </a:p>
          <a:p>
            <a:r>
              <a:rPr lang="bn-BD" sz="2800" dirty="0" smtClean="0">
                <a:latin typeface="NikoshBAN" pitchFamily="2" charset="0"/>
                <a:cs typeface="NikoshBAN" pitchFamily="2" charset="0"/>
              </a:rPr>
              <a:t>বিখ্যাত গ্রন্থঃ </a:t>
            </a:r>
            <a:r>
              <a:rPr lang="en-US" sz="2800" b="1" dirty="0" smtClean="0">
                <a:latin typeface="NikoshBAN" pitchFamily="2" charset="0"/>
                <a:cs typeface="NikoshBAN" pitchFamily="2" charset="0"/>
              </a:rPr>
              <a:t>“welfare”</a:t>
            </a:r>
          </a:p>
          <a:p>
            <a:r>
              <a:rPr lang="bn-BD" sz="2800" b="1" dirty="0" smtClean="0">
                <a:latin typeface="NikoshBAN" pitchFamily="2" charset="0"/>
                <a:cs typeface="NikoshBAN" pitchFamily="2" charset="0"/>
              </a:rPr>
              <a:t>সেরা কাজঃ </a:t>
            </a:r>
            <a:r>
              <a:rPr lang="en-US" sz="2800" dirty="0" smtClean="0">
                <a:latin typeface="NikoshBAN" pitchFamily="2" charset="0"/>
                <a:cs typeface="NikoshBAN" pitchFamily="2" charset="0"/>
              </a:rPr>
              <a:t>Foundations of Economic Analysis</a:t>
            </a:r>
            <a:r>
              <a:rPr lang="bn-BD" sz="2800" dirty="0" smtClean="0">
                <a:latin typeface="NikoshBAN" pitchFamily="2" charset="0"/>
                <a:cs typeface="NikoshBAN" pitchFamily="2" charset="0"/>
              </a:rPr>
              <a:t> </a:t>
            </a:r>
          </a:p>
          <a:p>
            <a:r>
              <a:rPr lang="bn-BD" sz="2800" dirty="0" smtClean="0">
                <a:latin typeface="NikoshBAN" pitchFamily="2" charset="0"/>
                <a:cs typeface="NikoshBAN" pitchFamily="2" charset="0"/>
              </a:rPr>
              <a:t>নোবেল পুরস্কার ১৯৭০ </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মৃত্যুঃ</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১৩ ডিসেম্বর, ২০০৯, Belmont, ম্যাসাচুসেটস,যুক্তরাষ্ট্র</a:t>
            </a:r>
            <a:endParaRPr lang="en-US" sz="28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F553D-6265-4C62-8252-1C9F94D7676F}" type="datetime1">
              <a:rPr lang="en-US" smtClean="0"/>
              <a:pPr/>
              <a:t>10/6/2020</a:t>
            </a:fld>
            <a:endParaRPr lang="en-US"/>
          </a:p>
        </p:txBody>
      </p:sp>
      <p:sp>
        <p:nvSpPr>
          <p:cNvPr id="3" name="Footer Placeholder 2"/>
          <p:cNvSpPr>
            <a:spLocks noGrp="1"/>
          </p:cNvSpPr>
          <p:nvPr>
            <p:ph type="ftr" sz="quarter" idx="11"/>
          </p:nvPr>
        </p:nvSpPr>
        <p:spPr>
          <a:xfrm>
            <a:off x="2194719" y="6019800"/>
            <a:ext cx="7467600" cy="253578"/>
          </a:xfrm>
        </p:spPr>
        <p:txBody>
          <a:bodyPr/>
          <a:lstStyle/>
          <a:p>
            <a:r>
              <a:rPr lang="bn-BD" sz="900" dirty="0" smtClean="0"/>
              <a:t>পলাশ কুমার ঘোষ। সরকারি শহীদ সিরাজুদ্দীন হোসেন কলেজ, যশোর। মোবাইলঃ 01920-393252 ই-মেইলঃ </a:t>
            </a:r>
            <a:r>
              <a:rPr lang="en-US" sz="900" dirty="0" smtClean="0"/>
              <a:t>palashg489@gmail.com</a:t>
            </a:r>
            <a:endParaRPr lang="en-US" sz="900" dirty="0"/>
          </a:p>
        </p:txBody>
      </p:sp>
      <p:sp>
        <p:nvSpPr>
          <p:cNvPr id="4" name="Slide Number Placeholder 3"/>
          <p:cNvSpPr>
            <a:spLocks noGrp="1"/>
          </p:cNvSpPr>
          <p:nvPr>
            <p:ph type="sldNum" sz="quarter" idx="12"/>
          </p:nvPr>
        </p:nvSpPr>
        <p:spPr/>
        <p:txBody>
          <a:bodyPr/>
          <a:lstStyle/>
          <a:p>
            <a:fld id="{BB4637E1-BE9A-4F48-98B3-09B1DCC5DBAA}" type="slidenum">
              <a:rPr lang="en-US" smtClean="0"/>
              <a:pPr/>
              <a:t>9</a:t>
            </a:fld>
            <a:endParaRPr lang="en-US"/>
          </a:p>
        </p:txBody>
      </p:sp>
      <p:sp>
        <p:nvSpPr>
          <p:cNvPr id="5" name="Rectangle 4"/>
          <p:cNvSpPr/>
          <p:nvPr/>
        </p:nvSpPr>
        <p:spPr>
          <a:xfrm>
            <a:off x="76200" y="4189974"/>
            <a:ext cx="11872119" cy="2134626"/>
          </a:xfrm>
          <a:prstGeom prst="rect">
            <a:avLst/>
          </a:prstGeom>
        </p:spPr>
        <p:style>
          <a:lnRef idx="1">
            <a:schemeClr val="accent3"/>
          </a:lnRef>
          <a:fillRef idx="2">
            <a:schemeClr val="accent3"/>
          </a:fillRef>
          <a:effectRef idx="1">
            <a:schemeClr val="accent3"/>
          </a:effectRef>
          <a:fontRef idx="minor">
            <a:schemeClr val="dk1"/>
          </a:fontRef>
        </p:style>
        <p:txBody>
          <a:bodyPr lIns="118792" tIns="59396" rIns="118792" bIns="59396" rtlCol="0" anchor="ctr"/>
          <a:lstStyle/>
          <a:p>
            <a:pPr algn="just"/>
            <a:r>
              <a:rPr lang="bn-BD" sz="2600" b="1" dirty="0" smtClean="0">
                <a:latin typeface="NikoshBAN" pitchFamily="2" charset="0"/>
                <a:cs typeface="NikoshBAN" pitchFamily="2" charset="0"/>
              </a:rPr>
              <a:t>মহামন্দার আগে (১৯৩০-৩৩) ব্যষ্টিক অর্থনীতির প্রাধান্য ছিল। কিন্তু ১৯৩৬ সালে ব্রিটিশ অর্থনীতিবিদ লর্ড জে এম কেইন্স কর্তৃক প্রকাশিত “</a:t>
            </a:r>
            <a:r>
              <a:rPr lang="en-US" sz="2600" b="1" dirty="0" smtClean="0">
                <a:latin typeface="NikoshBAN" pitchFamily="2" charset="0"/>
                <a:cs typeface="NikoshBAN" pitchFamily="2" charset="0"/>
              </a:rPr>
              <a:t> The General Theory of Employment, Interest and Money”-</a:t>
            </a:r>
            <a:r>
              <a:rPr lang="bn-BD" sz="2600" b="1" dirty="0" smtClean="0">
                <a:latin typeface="NikoshBAN" pitchFamily="2" charset="0"/>
                <a:cs typeface="NikoshBAN" pitchFamily="2" charset="0"/>
              </a:rPr>
              <a:t> গ্রন্থে মহামন্দার কারণ ও প্রতিকার উদঘাটন করতে গিয়ে তিনি সামষ্টিক অর্থনীতিকে অধিক গুরুত্ব দেন। বর্তমান যুগে সামষ্টিক অর্থনীতির গুরুত্ব ক্রমান্বয়ে বৃদ্ধি পাচ্ছে। তার মতে- “ দুষ্প্রাপ্য সম্পদের প্রয়োগ এবং আয় ও নিয়োগের নির্ধারক সমূহ আলোচনা করাই সামষ্টিক অর্থনীতির উদ্দেশ্য।”</a:t>
            </a:r>
            <a:r>
              <a:rPr lang="bn-BD" b="1" dirty="0" smtClean="0">
                <a:latin typeface="NikoshBAN" pitchFamily="2" charset="0"/>
                <a:cs typeface="NikoshBAN" pitchFamily="2" charset="0"/>
              </a:rPr>
              <a:t> </a:t>
            </a:r>
            <a:endParaRPr lang="en-US" dirty="0">
              <a:latin typeface="Times New Roman" pitchFamily="18" charset="0"/>
              <a:cs typeface="Times New Roman" pitchFamily="18" charset="0"/>
            </a:endParaRPr>
          </a:p>
        </p:txBody>
      </p:sp>
      <p:pic>
        <p:nvPicPr>
          <p:cNvPr id="6" name="Picture 2" descr="C:\Users\pcmc\Pictures\keynes.jpg"/>
          <p:cNvPicPr>
            <a:picLocks noChangeAspect="1" noChangeArrowheads="1"/>
          </p:cNvPicPr>
          <p:nvPr/>
        </p:nvPicPr>
        <p:blipFill>
          <a:blip r:embed="rId2"/>
          <a:srcRect/>
          <a:stretch>
            <a:fillRect/>
          </a:stretch>
        </p:blipFill>
        <p:spPr bwMode="auto">
          <a:xfrm>
            <a:off x="518319" y="152401"/>
            <a:ext cx="4038600" cy="3962400"/>
          </a:xfrm>
          <a:prstGeom prst="rect">
            <a:avLst/>
          </a:prstGeom>
          <a:noFill/>
          <a:ln w="76200">
            <a:solidFill>
              <a:srgbClr val="00B0F0"/>
            </a:solidFill>
          </a:ln>
          <a:scene3d>
            <a:camera prst="orthographicFront"/>
            <a:lightRig rig="threePt" dir="t"/>
          </a:scene3d>
          <a:sp3d>
            <a:bevelT w="152400" h="50800" prst="softRound"/>
          </a:sp3d>
        </p:spPr>
      </p:pic>
      <p:sp>
        <p:nvSpPr>
          <p:cNvPr id="7" name="TextBox 6"/>
          <p:cNvSpPr txBox="1"/>
          <p:nvPr/>
        </p:nvSpPr>
        <p:spPr>
          <a:xfrm>
            <a:off x="4937919" y="381000"/>
            <a:ext cx="708660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লর্ড জন মেনার্ড কেইনস (</a:t>
            </a:r>
            <a:r>
              <a:rPr lang="en-US" sz="2800" dirty="0" smtClean="0">
                <a:latin typeface="NikoshBAN" pitchFamily="2" charset="0"/>
                <a:cs typeface="NikoshBAN" pitchFamily="2" charset="0"/>
              </a:rPr>
              <a:t> Lord John </a:t>
            </a:r>
            <a:r>
              <a:rPr lang="en-US" sz="2800" dirty="0" err="1" smtClean="0">
                <a:latin typeface="NikoshBAN" pitchFamily="2" charset="0"/>
                <a:cs typeface="NikoshBAN" pitchFamily="2" charset="0"/>
              </a:rPr>
              <a:t>Maynerd</a:t>
            </a:r>
            <a:r>
              <a:rPr lang="en-US" sz="2800" dirty="0" smtClean="0">
                <a:latin typeface="NikoshBAN" pitchFamily="2" charset="0"/>
                <a:cs typeface="NikoshBAN" pitchFamily="2" charset="0"/>
              </a:rPr>
              <a:t> Keynes)</a:t>
            </a:r>
          </a:p>
          <a:p>
            <a:r>
              <a:rPr lang="bn-BD" sz="2800" dirty="0" smtClean="0">
                <a:latin typeface="NikoshBAN" pitchFamily="2" charset="0"/>
                <a:cs typeface="NikoshBAN" pitchFamily="2" charset="0"/>
              </a:rPr>
              <a:t>জন্মঃ ৫ই জুন, ১৮৮৩, ক্যামব্রিজ, ইংল্যান্ড। </a:t>
            </a:r>
          </a:p>
          <a:p>
            <a:r>
              <a:rPr lang="bn-BD" sz="2800" dirty="0" smtClean="0">
                <a:latin typeface="NikoshBAN" pitchFamily="2" charset="0"/>
                <a:cs typeface="NikoshBAN" pitchFamily="2" charset="0"/>
              </a:rPr>
              <a:t>শিক্ষাঃ </a:t>
            </a:r>
            <a:r>
              <a:rPr lang="en-US" sz="2800" dirty="0" smtClean="0">
                <a:latin typeface="NikoshBAN" pitchFamily="2" charset="0"/>
                <a:cs typeface="NikoshBAN" pitchFamily="2" charset="0"/>
              </a:rPr>
              <a:t>King’s College </a:t>
            </a:r>
            <a:r>
              <a:rPr lang="bn-BD" sz="2800" dirty="0" smtClean="0">
                <a:latin typeface="NikoshBAN" pitchFamily="2" charset="0"/>
                <a:cs typeface="NikoshBAN" pitchFamily="2" charset="0"/>
              </a:rPr>
              <a:t>( গণিত, অর্থনীতি ও দর্শন) </a:t>
            </a:r>
          </a:p>
          <a:p>
            <a:pPr algn="just"/>
            <a:r>
              <a:rPr lang="bn-BD" sz="2800" dirty="0" smtClean="0">
                <a:latin typeface="NikoshBAN" pitchFamily="2" charset="0"/>
                <a:cs typeface="NikoshBAN" pitchFamily="2" charset="0"/>
              </a:rPr>
              <a:t>বিখ্যাত গ্রন্থঃ</a:t>
            </a:r>
            <a:r>
              <a:rPr lang="en-US" sz="2800" dirty="0" smtClean="0">
                <a:latin typeface="NikoshBAN" pitchFamily="2" charset="0"/>
                <a:cs typeface="NikoshBAN" pitchFamily="2" charset="0"/>
              </a:rPr>
              <a:t> The General Theory of Employment, Interest &amp; Money  (1936) </a:t>
            </a:r>
          </a:p>
          <a:p>
            <a:pPr algn="just"/>
            <a:r>
              <a:rPr lang="bn-BD" sz="2800" dirty="0" smtClean="0">
                <a:latin typeface="NikoshBAN" pitchFamily="2" charset="0"/>
                <a:cs typeface="NikoshBAN" pitchFamily="2" charset="0"/>
              </a:rPr>
              <a:t>মৃত্যুঃ ২১ এপ্রিল,  ১৯৪৬ সালে, ইংল্যান্ড।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1079</TotalTime>
  <Words>792</Words>
  <Application>Microsoft Office PowerPoint</Application>
  <PresentationFormat>Custom</PresentationFormat>
  <Paragraphs>87</Paragraphs>
  <Slides>12</Slides>
  <Notes>1</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Theme1</vt:lpstr>
      <vt:lpstr>3_Concourse</vt:lpstr>
      <vt:lpstr>5_Concourse</vt:lpstr>
      <vt:lpstr>Trek</vt:lpstr>
      <vt:lpstr>Slide 1</vt:lpstr>
      <vt:lpstr> সরকারি শহীদ সিরাজুদ্দীন হোসেন কলেজ, খাজুরা, বাঘারপাড়া, যশোর।  </vt:lpstr>
      <vt:lpstr>Slide 3</vt:lpstr>
      <vt:lpstr>Slide 4</vt:lpstr>
      <vt:lpstr>Slide 5</vt:lpstr>
      <vt:lpstr>Slide 6</vt:lpstr>
      <vt:lpstr>Slide 7</vt:lpstr>
      <vt:lpstr>Slide 8</vt:lpstr>
      <vt:lpstr>Slide 9</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Palash</cp:lastModifiedBy>
  <cp:revision>248</cp:revision>
  <dcterms:created xsi:type="dcterms:W3CDTF">2017-09-16T03:11:07Z</dcterms:created>
  <dcterms:modified xsi:type="dcterms:W3CDTF">2020-10-06T16:42:20Z</dcterms:modified>
</cp:coreProperties>
</file>