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80" r:id="rId2"/>
    <p:sldId id="279" r:id="rId3"/>
    <p:sldId id="278" r:id="rId4"/>
    <p:sldId id="277" r:id="rId5"/>
    <p:sldId id="293" r:id="rId6"/>
    <p:sldId id="285" r:id="rId7"/>
    <p:sldId id="275" r:id="rId8"/>
    <p:sldId id="296" r:id="rId9"/>
    <p:sldId id="306" r:id="rId10"/>
    <p:sldId id="287" r:id="rId11"/>
    <p:sldId id="297" r:id="rId12"/>
    <p:sldId id="272" r:id="rId13"/>
    <p:sldId id="271" r:id="rId14"/>
    <p:sldId id="270" r:id="rId15"/>
    <p:sldId id="269" r:id="rId16"/>
    <p:sldId id="268" r:id="rId17"/>
    <p:sldId id="290" r:id="rId18"/>
    <p:sldId id="304" r:id="rId19"/>
    <p:sldId id="305" r:id="rId20"/>
    <p:sldId id="261" r:id="rId21"/>
    <p:sldId id="291" r:id="rId22"/>
    <p:sldId id="284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99FF"/>
    <a:srgbClr val="6699FF"/>
    <a:srgbClr val="FFFFCC"/>
    <a:srgbClr val="00FFCC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69578-11EB-44B8-BA03-D8AD382E40AB}" type="doc">
      <dgm:prSet loTypeId="urn:microsoft.com/office/officeart/2009/3/layout/SnapshotPictureList" loCatId="picture" qsTypeId="urn:microsoft.com/office/officeart/2005/8/quickstyle/simple5" qsCatId="simple" csTypeId="urn:microsoft.com/office/officeart/2005/8/colors/accent1_2" csCatId="accent1"/>
      <dgm:spPr/>
    </dgm:pt>
    <dgm:pt modelId="{5E0F3012-49E1-4F09-8FCC-4DD1059C7F38}">
      <dgm:prSet phldrT="[Text]" phldr="1"/>
      <dgm:spPr/>
      <dgm:t>
        <a:bodyPr/>
        <a:lstStyle/>
        <a:p>
          <a:endParaRPr lang="en-US" dirty="0"/>
        </a:p>
      </dgm:t>
    </dgm:pt>
    <dgm:pt modelId="{1423CCB5-99E1-489F-A01B-11AC8449DE5B}" type="parTrans" cxnId="{497A5A0A-13F9-429E-8380-14C9A7AB9EDB}">
      <dgm:prSet/>
      <dgm:spPr/>
      <dgm:t>
        <a:bodyPr/>
        <a:lstStyle/>
        <a:p>
          <a:endParaRPr lang="en-US"/>
        </a:p>
      </dgm:t>
    </dgm:pt>
    <dgm:pt modelId="{87F334E8-C140-4095-B16A-B13AA85BD1E6}" type="sibTrans" cxnId="{497A5A0A-13F9-429E-8380-14C9A7AB9EDB}">
      <dgm:prSet/>
      <dgm:spPr/>
      <dgm:t>
        <a:bodyPr/>
        <a:lstStyle/>
        <a:p>
          <a:endParaRPr lang="en-US"/>
        </a:p>
      </dgm:t>
    </dgm:pt>
    <dgm:pt modelId="{26181A71-968C-459B-B67F-1D25B2E08BE9}" type="pres">
      <dgm:prSet presAssocID="{92369578-11EB-44B8-BA03-D8AD382E40AB}" presName="Name0" presStyleCnt="0">
        <dgm:presLayoutVars>
          <dgm:chMax/>
          <dgm:chPref/>
          <dgm:dir/>
          <dgm:animLvl val="lvl"/>
        </dgm:presLayoutVars>
      </dgm:prSet>
      <dgm:spPr/>
    </dgm:pt>
    <dgm:pt modelId="{20D10DE7-A378-4485-A250-735447951E10}" type="pres">
      <dgm:prSet presAssocID="{5E0F3012-49E1-4F09-8FCC-4DD1059C7F38}" presName="composite" presStyleCnt="0"/>
      <dgm:spPr/>
    </dgm:pt>
    <dgm:pt modelId="{68DAE5C4-2BCC-41BD-B7C2-855318C31A1A}" type="pres">
      <dgm:prSet presAssocID="{5E0F3012-49E1-4F09-8FCC-4DD1059C7F38}" presName="ParentAccentShape" presStyleLbl="trBgShp" presStyleIdx="0" presStyleCnt="1"/>
      <dgm:spPr/>
    </dgm:pt>
    <dgm:pt modelId="{2BBA2CE4-15B5-4DCC-B329-D45CEE9D6765}" type="pres">
      <dgm:prSet presAssocID="{5E0F3012-49E1-4F09-8FCC-4DD1059C7F38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F8CF1-B2B1-47BA-82DB-9621B9A5FABB}" type="pres">
      <dgm:prSet presAssocID="{5E0F3012-49E1-4F09-8FCC-4DD1059C7F38}" presName="ChildText" presStyleLbl="revTx" presStyleIdx="1" presStyleCnt="2">
        <dgm:presLayoutVars>
          <dgm:chMax val="0"/>
          <dgm:chPref val="0"/>
        </dgm:presLayoutVars>
      </dgm:prSet>
      <dgm:spPr/>
    </dgm:pt>
    <dgm:pt modelId="{B2255131-9EFF-4F54-A924-35B648201725}" type="pres">
      <dgm:prSet presAssocID="{5E0F3012-49E1-4F09-8FCC-4DD1059C7F38}" presName="ChildAccentShape" presStyleLbl="trBgShp" presStyleIdx="0" presStyleCnt="1"/>
      <dgm:spPr/>
    </dgm:pt>
    <dgm:pt modelId="{D58E37FF-DA4E-4C42-8635-CE3A48E1B759}" type="pres">
      <dgm:prSet presAssocID="{5E0F3012-49E1-4F09-8FCC-4DD1059C7F38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10.jpg"/>
        </a:ext>
      </dgm:extLst>
    </dgm:pt>
  </dgm:ptLst>
  <dgm:cxnLst>
    <dgm:cxn modelId="{C1EF8F0A-DEA2-4201-95A9-F8B0A0FE8382}" type="presOf" srcId="{92369578-11EB-44B8-BA03-D8AD382E40AB}" destId="{26181A71-968C-459B-B67F-1D25B2E08BE9}" srcOrd="0" destOrd="0" presId="urn:microsoft.com/office/officeart/2009/3/layout/SnapshotPictureList"/>
    <dgm:cxn modelId="{497A5A0A-13F9-429E-8380-14C9A7AB9EDB}" srcId="{92369578-11EB-44B8-BA03-D8AD382E40AB}" destId="{5E0F3012-49E1-4F09-8FCC-4DD1059C7F38}" srcOrd="0" destOrd="0" parTransId="{1423CCB5-99E1-489F-A01B-11AC8449DE5B}" sibTransId="{87F334E8-C140-4095-B16A-B13AA85BD1E6}"/>
    <dgm:cxn modelId="{DA8F1F77-F6E9-4DB7-945B-79E250A4E84D}" type="presOf" srcId="{5E0F3012-49E1-4F09-8FCC-4DD1059C7F38}" destId="{2BBA2CE4-15B5-4DCC-B329-D45CEE9D6765}" srcOrd="0" destOrd="0" presId="urn:microsoft.com/office/officeart/2009/3/layout/SnapshotPictureList"/>
    <dgm:cxn modelId="{7810919A-55C7-4DCC-BEEC-809267B745FE}" type="presParOf" srcId="{26181A71-968C-459B-B67F-1D25B2E08BE9}" destId="{20D10DE7-A378-4485-A250-735447951E10}" srcOrd="0" destOrd="0" presId="urn:microsoft.com/office/officeart/2009/3/layout/SnapshotPictureList"/>
    <dgm:cxn modelId="{C8EEE5A0-5E74-4B5F-9247-EC32B6CAFDEE}" type="presParOf" srcId="{20D10DE7-A378-4485-A250-735447951E10}" destId="{68DAE5C4-2BCC-41BD-B7C2-855318C31A1A}" srcOrd="0" destOrd="0" presId="urn:microsoft.com/office/officeart/2009/3/layout/SnapshotPictureList"/>
    <dgm:cxn modelId="{6690AB4E-DDDF-4E5B-A356-1821C7B0F1B1}" type="presParOf" srcId="{20D10DE7-A378-4485-A250-735447951E10}" destId="{2BBA2CE4-15B5-4DCC-B329-D45CEE9D6765}" srcOrd="1" destOrd="0" presId="urn:microsoft.com/office/officeart/2009/3/layout/SnapshotPictureList"/>
    <dgm:cxn modelId="{50010397-639F-47C8-BA9F-C6A80CF82D82}" type="presParOf" srcId="{20D10DE7-A378-4485-A250-735447951E10}" destId="{B50F8CF1-B2B1-47BA-82DB-9621B9A5FABB}" srcOrd="2" destOrd="0" presId="urn:microsoft.com/office/officeart/2009/3/layout/SnapshotPictureList"/>
    <dgm:cxn modelId="{0FA67AD6-DC18-48F3-AE91-39FA03DC30FF}" type="presParOf" srcId="{20D10DE7-A378-4485-A250-735447951E10}" destId="{B2255131-9EFF-4F54-A924-35B648201725}" srcOrd="3" destOrd="0" presId="urn:microsoft.com/office/officeart/2009/3/layout/SnapshotPictureList"/>
    <dgm:cxn modelId="{9A556FEA-81E6-4369-A421-7ED16C5CE27B}" type="presParOf" srcId="{20D10DE7-A378-4485-A250-735447951E10}" destId="{D58E37FF-DA4E-4C42-8635-CE3A48E1B75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AE5C4-2BCC-41BD-B7C2-855318C31A1A}">
      <dsp:nvSpPr>
        <dsp:cNvPr id="0" name=""/>
        <dsp:cNvSpPr/>
      </dsp:nvSpPr>
      <dsp:spPr>
        <a:xfrm>
          <a:off x="1050050" y="301675"/>
          <a:ext cx="3538061" cy="251772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E37FF-DA4E-4C42-8635-CE3A48E1B759}">
      <dsp:nvSpPr>
        <dsp:cNvPr id="0" name=""/>
        <dsp:cNvSpPr/>
      </dsp:nvSpPr>
      <dsp:spPr>
        <a:xfrm>
          <a:off x="914015" y="0"/>
          <a:ext cx="3402026" cy="2381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BA2CE4-15B5-4DCC-B329-D45CEE9D6765}">
      <dsp:nvSpPr>
        <dsp:cNvPr id="0" name=""/>
        <dsp:cNvSpPr/>
      </dsp:nvSpPr>
      <dsp:spPr>
        <a:xfrm>
          <a:off x="1188372" y="2382393"/>
          <a:ext cx="3263704" cy="29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188372" y="2382393"/>
        <a:ext cx="3263704" cy="298856"/>
      </dsp:txXfrm>
    </dsp:sp>
    <dsp:sp modelId="{B50F8CF1-B2B1-47BA-82DB-9621B9A5FABB}">
      <dsp:nvSpPr>
        <dsp:cNvPr id="0" name=""/>
        <dsp:cNvSpPr/>
      </dsp:nvSpPr>
      <dsp:spPr>
        <a:xfrm>
          <a:off x="4732149" y="301675"/>
          <a:ext cx="1617562" cy="251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8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6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86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5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5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1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3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E:\MOTIAR\Motiar D. Content\Class Viii\Picture\পাঠ ৫৫\animated-gifs-welcome-66_1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248400" cy="1828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57474"/>
            <a:ext cx="51816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534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8762" y="1752600"/>
            <a:ext cx="2332038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600" y="2667001"/>
            <a:ext cx="2362200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 smtClean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62600" y="1981200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91200" y="2971800"/>
            <a:ext cx="27432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19800" y="43434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91200" y="5576888"/>
            <a:ext cx="3200400" cy="4429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ডাটা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35803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534400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কুইক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অ্যাকসেস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টুলবারের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সচরাচর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বাটনগুলো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459658" y="2743200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743200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4343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রিবন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494074"/>
            <a:ext cx="8534400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মাইক্রোসফট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এক্সেলে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কমান্ডকে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সাজানো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রিবন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4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12954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124200"/>
            <a:ext cx="1676400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3276600"/>
            <a:ext cx="1981200" cy="70788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39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06" y="152400"/>
            <a:ext cx="899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5444935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474237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701" y="117901"/>
            <a:ext cx="4419600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5142179"/>
            <a:ext cx="853440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3" y="1143000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95800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234" y="120357"/>
            <a:ext cx="43391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07739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2400" y="1531203"/>
            <a:ext cx="8686800" cy="83099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417" y="5807739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0156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8077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810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2813255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1981200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866900" y="1143000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60639" y="1622323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498" y="226844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6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4. Create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90246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1. Office Button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4485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2. New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1524000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3. Blank Workbook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64820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কি-বোর্ডের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942" y="1828800"/>
            <a:ext cx="7239000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Ctrl+n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1788"/>
            <a:ext cx="8077200" cy="253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874245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277318" y="1219200"/>
            <a:ext cx="40660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২৩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4০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06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/10/২০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5814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কনেশ্বর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এস.সি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এডওয়ার্ড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ইন্সস্টিটিউশন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NikoshBAN" pitchFamily="2" charset="0"/>
              </a:rPr>
              <a:t>soheleng90@gmail.com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01920154144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1752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9747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762000"/>
            <a:ext cx="5334000" cy="76944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323439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76600"/>
            <a:ext cx="80772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Ms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-excel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4583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6" y="2590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182257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607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স্ট্যার্টার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8729" y="3149085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689086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43458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স্ট্যাটার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426464"/>
            <a:ext cx="24132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কোনায়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46615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46388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240190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769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807525" y="4441111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93483" y="5715000"/>
            <a:ext cx="384991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59856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6966110"/>
              </p:ext>
            </p:extLst>
          </p:nvPr>
        </p:nvGraphicFramePr>
        <p:xfrm>
          <a:off x="533400" y="685801"/>
          <a:ext cx="7543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58674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ছবি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দুটো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দেখ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চিন্তা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305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050" name="Picture 2" descr="E:\MOTIAR\Motiar D. Content\Class Viii\Picture\পাঠ ২৩\counting_math_animation_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3657600" cy="2514600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পাঠ ২৩\m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524000"/>
            <a:ext cx="32766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5029200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Ms</a:t>
            </a:r>
            <a:r>
              <a:rPr lang="en-US" sz="5400" dirty="0" smtClean="0">
                <a:solidFill>
                  <a:schemeClr val="tx1"/>
                </a:solidFill>
              </a:rPr>
              <a:t>-Excel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43030">
            <a:off x="257807" y="1323020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543050" y="228600"/>
            <a:ext cx="73723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E:\MOTIAR\Motiar D. Content\Class Viii\Picture\পাঠ ২৩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025" y="3063049"/>
            <a:ext cx="3962400" cy="3309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ইউণ্ডোর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excel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203366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962400" y="5562600"/>
            <a:ext cx="16764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Office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150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Excel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6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199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543800" y="556260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240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4800" y="4572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895600" y="3810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715000" y="3429000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3657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8899" y="152400"/>
            <a:ext cx="266700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অথবা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71871"/>
            <a:ext cx="8153400" cy="1200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ডেস্কটপে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আইকনে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ডাবল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ক্লিক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2400300" y="31623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90800" y="1600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105400"/>
            <a:ext cx="708660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অসংখ্য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ঘর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মিলে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15498"/>
            <a:ext cx="4267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ওয়ার্কশীট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3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5"/>
          <a:stretch/>
        </p:blipFill>
        <p:spPr bwMode="auto">
          <a:xfrm>
            <a:off x="841529" y="2303205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841529" y="2514600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18982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/>
              <a:t>Book1 - Microsoft Excel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29" y="1371600"/>
            <a:ext cx="8686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ওয়ার্কবুকের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741</TotalTime>
  <Words>468</Words>
  <Application>Microsoft Office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Arial</vt:lpstr>
      <vt:lpstr>Nikosh</vt:lpstr>
      <vt:lpstr>NikoshBAN</vt:lpstr>
      <vt:lpstr>NikoshLight</vt:lpstr>
      <vt:lpstr>Times New Roman</vt:lpstr>
      <vt:lpstr>TonnyBanglaMJ</vt:lpstr>
      <vt:lpstr>Tw Cen MT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Windows User</cp:lastModifiedBy>
  <cp:revision>111</cp:revision>
  <dcterms:created xsi:type="dcterms:W3CDTF">2015-04-18T13:17:50Z</dcterms:created>
  <dcterms:modified xsi:type="dcterms:W3CDTF">2020-10-06T00:46:50Z</dcterms:modified>
</cp:coreProperties>
</file>