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5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1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4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4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0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2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4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0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6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3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7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8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5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06E6-1B64-4EC2-BB77-59DB97DDBB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474898"/>
            <a:ext cx="12192000" cy="538310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86725">
                    <a:schemeClr val="bg1"/>
                  </a:gs>
                  <a:gs pos="21000">
                    <a:schemeClr val="bg1">
                      <a:lumMod val="95000"/>
                    </a:schemeClr>
                  </a:gs>
                  <a:gs pos="43367">
                    <a:schemeClr val="bg1"/>
                  </a:gs>
                  <a:gs pos="10000">
                    <a:srgbClr val="FFFF00"/>
                  </a:gs>
                  <a:gs pos="34000">
                    <a:srgbClr val="FF0000"/>
                  </a:gs>
                  <a:gs pos="75000">
                    <a:srgbClr val="00FF00"/>
                  </a:gs>
                  <a:gs pos="53000">
                    <a:srgbClr val="FFFF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574" y="1914035"/>
            <a:ext cx="3250903" cy="28276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b="42821"/>
          <a:stretch/>
        </p:blipFill>
        <p:spPr>
          <a:xfrm>
            <a:off x="718438" y="2896371"/>
            <a:ext cx="6859853" cy="9625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t="56289"/>
          <a:stretch/>
        </p:blipFill>
        <p:spPr>
          <a:xfrm>
            <a:off x="718438" y="3847186"/>
            <a:ext cx="6859853" cy="735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b="52784"/>
          <a:stretch/>
        </p:blipFill>
        <p:spPr>
          <a:xfrm>
            <a:off x="3040061" y="4625448"/>
            <a:ext cx="6303810" cy="7800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t="48058"/>
          <a:stretch/>
        </p:blipFill>
        <p:spPr>
          <a:xfrm>
            <a:off x="3040061" y="5405152"/>
            <a:ext cx="6303810" cy="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2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7699312" y="4168776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4346273" y="4205633"/>
            <a:ext cx="573087" cy="762000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3179" y="5688629"/>
            <a:ext cx="8871878" cy="64633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6601968" y="3539593"/>
            <a:ext cx="2930854" cy="530074"/>
          </a:xfrm>
          <a:prstGeom prst="up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2376524" y="3483967"/>
            <a:ext cx="3186076" cy="533541"/>
          </a:xfrm>
          <a:prstGeom prst="up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986624" y="4135439"/>
            <a:ext cx="1673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0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76524" y="4063773"/>
            <a:ext cx="685800" cy="609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76872" y="4064000"/>
            <a:ext cx="685800" cy="609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1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 rot="10800000" flipV="1">
            <a:off x="3391838" y="4993592"/>
            <a:ext cx="1600200" cy="609600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37" y="880020"/>
            <a:ext cx="4383931" cy="257597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76" y="889686"/>
            <a:ext cx="4435939" cy="258304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19" name="Flowchart: Delay 18"/>
          <p:cNvSpPr/>
          <p:nvPr/>
        </p:nvSpPr>
        <p:spPr>
          <a:xfrm rot="10800000" flipV="1">
            <a:off x="7836837" y="5008107"/>
            <a:ext cx="1600200" cy="609600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Bent Arrow 19"/>
          <p:cNvSpPr/>
          <p:nvPr/>
        </p:nvSpPr>
        <p:spPr>
          <a:xfrm rot="5400000">
            <a:off x="8776758" y="4205634"/>
            <a:ext cx="573087" cy="762000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56275" y="307246"/>
            <a:ext cx="1957402" cy="53005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51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 animBg="1"/>
      <p:bldP spid="11" grpId="0" animBg="1"/>
      <p:bldP spid="13" grpId="0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25" y="3403982"/>
            <a:ext cx="2508248" cy="172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59" y="3403981"/>
            <a:ext cx="2660650" cy="1703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82" y="1078022"/>
            <a:ext cx="2544534" cy="1660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01" y="1078023"/>
            <a:ext cx="2660650" cy="1660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00198" y="2850843"/>
            <a:ext cx="3009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09301" y="1654566"/>
            <a:ext cx="152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মুর্খ্য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92758" y="5151335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20149" y="2837999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21883" y="5190539"/>
            <a:ext cx="2528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716189" y="1568841"/>
            <a:ext cx="1865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447059" y="3778632"/>
            <a:ext cx="1865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674571" y="3784982"/>
            <a:ext cx="1865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ব্যতিহার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1753" y="613763"/>
            <a:ext cx="4718115" cy="48933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 কারকের শ্রেণী বিভাগ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21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391735" y="1507253"/>
            <a:ext cx="1671949" cy="448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9597" y="2718941"/>
            <a:ext cx="9036223" cy="68342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000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কর্তৃ কারকের সংজ্ঞা দাও। কর্তৃ কারক কত </a:t>
            </a:r>
            <a:r>
              <a:rPr lang="bn-BD" sz="2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প্রকার ও </a:t>
            </a:r>
            <a:r>
              <a:rPr lang="bn-BD" sz="2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 কি?</a:t>
            </a:r>
            <a:endParaRPr lang="en-US" sz="2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27479" y="806474"/>
            <a:ext cx="1282372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37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5962" y="777510"/>
            <a:ext cx="2778170" cy="954107"/>
          </a:xfrm>
          <a:prstGeom prst="rect">
            <a:avLst/>
          </a:prstGeom>
          <a:noFill/>
          <a:ln w="127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767171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04367" y="777510"/>
            <a:ext cx="2487852" cy="954107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10244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9" y="468948"/>
            <a:ext cx="3647123" cy="1958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5964" y="2861764"/>
            <a:ext cx="2778169" cy="523220"/>
          </a:xfrm>
          <a:prstGeom prst="rect">
            <a:avLst/>
          </a:prstGeom>
          <a:noFill/>
          <a:ln w="127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04367" y="3013421"/>
            <a:ext cx="2487852" cy="523220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04367" y="4883681"/>
            <a:ext cx="2370446" cy="523220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75964" y="4866034"/>
            <a:ext cx="2778169" cy="523220"/>
          </a:xfrm>
          <a:prstGeom prst="rect">
            <a:avLst/>
          </a:prstGeom>
          <a:noFill/>
          <a:ln w="127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endParaRPr lang="en-US" sz="2800" dirty="0">
              <a:solidFill>
                <a:srgbClr val="7F6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9" y="2434273"/>
            <a:ext cx="364712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73" y="4177347"/>
            <a:ext cx="3667017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</p:spTree>
    <p:extLst>
      <p:ext uri="{BB962C8B-B14F-4D97-AF65-F5344CB8AC3E}">
        <p14:creationId xmlns:p14="http://schemas.microsoft.com/office/powerpoint/2010/main" val="370387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2720709" y="1708410"/>
            <a:ext cx="4863020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বা ‘কাকে’ দান করতেন?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2730135" y="2558391"/>
            <a:ext cx="4863020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দিয়ে দান করতেন?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2739562" y="3408372"/>
            <a:ext cx="4863020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‘কাকে’ দান করতেন?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2748989" y="4248926"/>
            <a:ext cx="4863020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‘কোথা’ থেকে দান করতেন?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2758416" y="5098913"/>
            <a:ext cx="4863020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‘কোথায়’ বা ‘কাকে দান করতেন?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2720709" y="840360"/>
            <a:ext cx="4863020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‘কে’ বা ‘কারা’ দান করতেন?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4029" y="1059394"/>
            <a:ext cx="518474" cy="464899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70251" y="1059394"/>
            <a:ext cx="265013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79679" y="1921167"/>
            <a:ext cx="2661183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89104" y="2767611"/>
            <a:ext cx="266118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07960" y="3614660"/>
            <a:ext cx="2639090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89104" y="4462342"/>
            <a:ext cx="2661186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89106" y="5302057"/>
            <a:ext cx="2661183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68199" y="395724"/>
            <a:ext cx="3580480" cy="43285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চিনিবার উপায়-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6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810254" y="1843055"/>
            <a:ext cx="2014146" cy="534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9167915" y="2239348"/>
            <a:ext cx="1500087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58688" y="3051111"/>
            <a:ext cx="8717278" cy="6657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24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কর্তৃ কারকের </a:t>
            </a:r>
            <a:r>
              <a:rPr lang="bn-BD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বিভিন্ন বিভক্তির প্রয়োগ দেখাও।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4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05200" y="2353559"/>
            <a:ext cx="5612674" cy="2308324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কের ১টি উদাহরণ বল।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ও কি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0700" y="1524000"/>
            <a:ext cx="1219200" cy="4661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36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6279" y="2729620"/>
            <a:ext cx="8178136" cy="156966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কারক নির্ণয়ে বিভক্তির প্রয়োজনীয়তা কি তা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2892" y="1489167"/>
            <a:ext cx="1856002" cy="5518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2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3956" y="2077850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0911" y="3497212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273856" y="350130"/>
            <a:ext cx="5634445" cy="8486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51798" y="1414978"/>
            <a:ext cx="1793631" cy="4419600"/>
            <a:chOff x="5151798" y="1414978"/>
            <a:chExt cx="1793631" cy="4419600"/>
          </a:xfrm>
        </p:grpSpPr>
        <p:sp>
          <p:nvSpPr>
            <p:cNvPr id="2" name="Oval 1"/>
            <p:cNvSpPr/>
            <p:nvPr/>
          </p:nvSpPr>
          <p:spPr>
            <a:xfrm>
              <a:off x="5151798" y="2647569"/>
              <a:ext cx="1793631" cy="1783078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59842" y="1414978"/>
              <a:ext cx="0" cy="4419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12242" y="2329378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907442" y="2329378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272467" y="1560860"/>
            <a:ext cx="3289991" cy="3908598"/>
            <a:chOff x="1172260" y="1247709"/>
            <a:chExt cx="3287908" cy="4518197"/>
          </a:xfrm>
          <a:noFill/>
        </p:grpSpPr>
        <p:sp>
          <p:nvSpPr>
            <p:cNvPr id="16" name="Flowchart: Delay 15"/>
            <p:cNvSpPr/>
            <p:nvPr/>
          </p:nvSpPr>
          <p:spPr>
            <a:xfrm rot="16200000">
              <a:off x="593919" y="1922115"/>
              <a:ext cx="4518197" cy="3169386"/>
            </a:xfrm>
            <a:prstGeom prst="flowChartDelay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1172260" y="2555969"/>
              <a:ext cx="3287908" cy="20390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(অর্নাস), এম,এ (বাংলা)</a:t>
              </a:r>
              <a:endParaRPr lang="bn-IN" sz="2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প্রভাষক বাংলা</a:t>
              </a:r>
            </a:p>
            <a:p>
              <a:pPr algn="ctr"/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sz="20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050" dirty="0"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0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0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05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05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05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10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09626" y="1629531"/>
            <a:ext cx="3141254" cy="3908598"/>
            <a:chOff x="7609418" y="1316380"/>
            <a:chExt cx="3169386" cy="4518197"/>
          </a:xfrm>
        </p:grpSpPr>
        <p:sp>
          <p:nvSpPr>
            <p:cNvPr id="19" name="TextBox 6"/>
            <p:cNvSpPr txBox="1"/>
            <p:nvPr/>
          </p:nvSpPr>
          <p:spPr>
            <a:xfrm>
              <a:off x="7917755" y="2653317"/>
              <a:ext cx="2552712" cy="22414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</a:p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কর্তৃ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Flowchart: Delay 24"/>
            <p:cNvSpPr/>
            <p:nvPr/>
          </p:nvSpPr>
          <p:spPr>
            <a:xfrm rot="16200000">
              <a:off x="6935012" y="1990786"/>
              <a:ext cx="4518197" cy="3169386"/>
            </a:xfrm>
            <a:prstGeom prst="flowChartDelay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5151799" y="2647569"/>
            <a:ext cx="1809136" cy="180895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6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gg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35" y="886526"/>
            <a:ext cx="6768077" cy="410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18248" y="5173249"/>
            <a:ext cx="9029143" cy="56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9087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2723651" y="1761780"/>
            <a:ext cx="418266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9" name="Striped Right Arrow 8"/>
          <p:cNvSpPr/>
          <p:nvPr/>
        </p:nvSpPr>
        <p:spPr>
          <a:xfrm>
            <a:off x="2733077" y="2611761"/>
            <a:ext cx="418266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12" name="Striped Right Arrow 11"/>
          <p:cNvSpPr/>
          <p:nvPr/>
        </p:nvSpPr>
        <p:spPr>
          <a:xfrm>
            <a:off x="2742504" y="3461742"/>
            <a:ext cx="418266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13" name="Striped Right Arrow 12"/>
          <p:cNvSpPr/>
          <p:nvPr/>
        </p:nvSpPr>
        <p:spPr>
          <a:xfrm>
            <a:off x="2751931" y="4302296"/>
            <a:ext cx="418266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14" name="Striped Right Arrow 13"/>
          <p:cNvSpPr/>
          <p:nvPr/>
        </p:nvSpPr>
        <p:spPr>
          <a:xfrm>
            <a:off x="2761358" y="5152283"/>
            <a:ext cx="418266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5" name="Striped Right Arrow 14"/>
          <p:cNvSpPr/>
          <p:nvPr/>
        </p:nvSpPr>
        <p:spPr>
          <a:xfrm>
            <a:off x="2723651" y="893730"/>
            <a:ext cx="418266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1975967" y="1100328"/>
            <a:ext cx="518474" cy="464899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55758" y="1100328"/>
            <a:ext cx="2965273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65184" y="1962101"/>
            <a:ext cx="297763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74612" y="2808545"/>
            <a:ext cx="2977636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93465" y="3655594"/>
            <a:ext cx="2952914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4609" y="4503276"/>
            <a:ext cx="2977637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74611" y="5342991"/>
            <a:ext cx="297763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82878" y="545719"/>
            <a:ext cx="2132034" cy="50826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62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8731" y="1554721"/>
            <a:ext cx="1596290" cy="48535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1676" y="2509171"/>
            <a:ext cx="7010400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 কারক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9804" y="2546749"/>
            <a:ext cx="7010400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n/>
                <a:gradFill>
                  <a:gsLst>
                    <a:gs pos="50000">
                      <a:srgbClr val="C00000"/>
                    </a:gs>
                    <a:gs pos="65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কর্তৃ কারক</a:t>
            </a:r>
            <a:endParaRPr lang="en-US" sz="5400" b="1" dirty="0">
              <a:ln/>
              <a:gradFill>
                <a:gsLst>
                  <a:gs pos="50000">
                    <a:srgbClr val="C00000"/>
                  </a:gs>
                  <a:gs pos="65000">
                    <a:srgbClr val="00CC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28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367420" y="2505206"/>
            <a:ext cx="7258984" cy="2481017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বিভক্তিসহ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41474" y="1615859"/>
            <a:ext cx="1510875" cy="48626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" t="1550" r="4675" b="1602"/>
          <a:stretch/>
        </p:blipFill>
        <p:spPr bwMode="auto">
          <a:xfrm>
            <a:off x="3043824" y="638826"/>
            <a:ext cx="5686817" cy="3114949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81758" y="3684867"/>
            <a:ext cx="3665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Down Arrow 4"/>
          <p:cNvSpPr/>
          <p:nvPr/>
        </p:nvSpPr>
        <p:spPr>
          <a:xfrm>
            <a:off x="4895456" y="4125603"/>
            <a:ext cx="609600" cy="653196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79301" y="4753179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32978" y="5150627"/>
            <a:ext cx="8088052" cy="830997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কারক [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কৃ+ণক(অক)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] শব্দের অর্থ যা ক্রিয়া সম্পাদন করে।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অন্তর্গত ক্রিয়াপদের সঙ্গে অন্যান্য পদের যে সম্পর্ক থাকে তাকে কারক বলে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699797" y="4126865"/>
            <a:ext cx="609600" cy="653196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67964" y="4750004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নামপদ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57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  <p:bldP spid="11" grpId="0" animBg="1"/>
      <p:bldP spid="10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57400" y="1722219"/>
            <a:ext cx="8077200" cy="1599165"/>
            <a:chOff x="457200" y="1262835"/>
            <a:chExt cx="8077200" cy="1599614"/>
          </a:xfrm>
          <a:solidFill>
            <a:srgbClr val="00B0F0"/>
          </a:solidFill>
        </p:grpSpPr>
        <p:sp>
          <p:nvSpPr>
            <p:cNvPr id="6" name="Down Arrow 5"/>
            <p:cNvSpPr/>
            <p:nvPr/>
          </p:nvSpPr>
          <p:spPr>
            <a:xfrm>
              <a:off x="3962400" y="12628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57200" y="2100449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317340" y="20859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1883226" y="2100449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7924800" y="20859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572000" y="20859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222168" y="2100449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2070598"/>
              <a:ext cx="7772400" cy="26942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33415" y="4416196"/>
            <a:ext cx="140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08190" y="4430483"/>
            <a:ext cx="1373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32166" y="4430483"/>
            <a:ext cx="1527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773324" y="4416196"/>
            <a:ext cx="1820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283679" y="4430484"/>
            <a:ext cx="193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756312" y="4432966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 descr="cow eati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54" y="3414480"/>
            <a:ext cx="1250271" cy="8191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rising_su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365" y="3389081"/>
            <a:ext cx="1320800" cy="8445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sleep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65" y="3389080"/>
            <a:ext cx="1219200" cy="8445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 descr="cutting mango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79" y="3401780"/>
            <a:ext cx="1293812" cy="8318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blaind man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36" y="3414480"/>
            <a:ext cx="1314450" cy="8191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31" y="3389081"/>
            <a:ext cx="1400175" cy="8445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874212" y="1061211"/>
            <a:ext cx="3939988" cy="48285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ছয় প্রকার।যথাঃ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26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40817" y="2279280"/>
            <a:ext cx="1007025" cy="15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82150" y="1977081"/>
            <a:ext cx="1937766" cy="5234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40817" y="3175682"/>
            <a:ext cx="9020432" cy="569494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/>
                <a:latin typeface="NikoshBAN" pitchFamily="2" charset="0"/>
                <a:cs typeface="NikoshBAN" pitchFamily="2" charset="0"/>
              </a:rPr>
              <a:t>কারক কাকে বলে? কারক কত  প্রকার?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77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433</Words>
  <Application>Microsoft Office PowerPoint</Application>
  <PresentationFormat>Widescreen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31</cp:revision>
  <dcterms:created xsi:type="dcterms:W3CDTF">2020-09-19T16:54:18Z</dcterms:created>
  <dcterms:modified xsi:type="dcterms:W3CDTF">2020-09-29T20:08:12Z</dcterms:modified>
</cp:coreProperties>
</file>