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sldIdLst>
    <p:sldId id="269" r:id="rId2"/>
    <p:sldId id="298" r:id="rId3"/>
    <p:sldId id="275" r:id="rId4"/>
    <p:sldId id="299" r:id="rId5"/>
    <p:sldId id="278" r:id="rId6"/>
    <p:sldId id="257" r:id="rId7"/>
    <p:sldId id="279" r:id="rId8"/>
    <p:sldId id="302" r:id="rId9"/>
    <p:sldId id="288" r:id="rId10"/>
    <p:sldId id="287" r:id="rId11"/>
    <p:sldId id="289" r:id="rId12"/>
    <p:sldId id="290" r:id="rId13"/>
    <p:sldId id="291" r:id="rId14"/>
    <p:sldId id="297" r:id="rId15"/>
    <p:sldId id="294" r:id="rId16"/>
    <p:sldId id="292" r:id="rId17"/>
    <p:sldId id="300" r:id="rId18"/>
    <p:sldId id="301" r:id="rId19"/>
    <p:sldId id="283" r:id="rId20"/>
    <p:sldId id="284" r:id="rId21"/>
    <p:sldId id="285" r:id="rId22"/>
  </p:sldIdLst>
  <p:sldSz cx="125269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2475" autoAdjust="0"/>
  </p:normalViewPr>
  <p:slideViewPr>
    <p:cSldViewPr>
      <p:cViewPr varScale="1">
        <p:scale>
          <a:sx n="50" d="100"/>
          <a:sy n="50" d="100"/>
        </p:scale>
        <p:origin x="149" y="38"/>
      </p:cViewPr>
      <p:guideLst>
        <p:guide orient="horz" pos="2160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34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16:54:28.740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" y="685800"/>
            <a:ext cx="6261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22" y="2130431"/>
            <a:ext cx="1064791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045" y="3886200"/>
            <a:ext cx="876887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9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7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6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5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4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3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52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31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2048" y="274644"/>
            <a:ext cx="28185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348" y="274644"/>
            <a:ext cx="824691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44" y="4406906"/>
            <a:ext cx="10647919" cy="1362075"/>
          </a:xfrm>
        </p:spPr>
        <p:txBody>
          <a:bodyPr anchor="t"/>
          <a:lstStyle>
            <a:lvl1pPr algn="l">
              <a:defRPr sz="690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544" y="2906713"/>
            <a:ext cx="10647919" cy="1500187"/>
          </a:xfrm>
        </p:spPr>
        <p:txBody>
          <a:bodyPr anchor="b"/>
          <a:lstStyle>
            <a:lvl1pPr marL="0" indent="0">
              <a:buNone/>
              <a:defRPr sz="3452">
                <a:solidFill>
                  <a:schemeClr val="tx1">
                    <a:tint val="75000"/>
                  </a:schemeClr>
                </a:solidFill>
              </a:defRPr>
            </a:lvl1pPr>
            <a:lvl2pPr marL="789219" indent="0">
              <a:buNone/>
              <a:defRPr sz="3107">
                <a:solidFill>
                  <a:schemeClr val="tx1">
                    <a:tint val="75000"/>
                  </a:schemeClr>
                </a:solidFill>
              </a:defRPr>
            </a:lvl2pPr>
            <a:lvl3pPr marL="1578437" indent="0">
              <a:buNone/>
              <a:defRPr sz="2762">
                <a:solidFill>
                  <a:schemeClr val="tx1">
                    <a:tint val="75000"/>
                  </a:schemeClr>
                </a:solidFill>
              </a:defRPr>
            </a:lvl3pPr>
            <a:lvl4pPr marL="2367656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4pPr>
            <a:lvl5pPr marL="315687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5pPr>
            <a:lvl6pPr marL="3946093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6pPr>
            <a:lvl7pPr marL="4735312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7pPr>
            <a:lvl8pPr marL="552453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8pPr>
            <a:lvl9pPr marL="6313749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48" y="1600206"/>
            <a:ext cx="5532742" cy="4525963"/>
          </a:xfrm>
        </p:spPr>
        <p:txBody>
          <a:bodyPr/>
          <a:lstStyle>
            <a:lvl1pPr>
              <a:defRPr sz="4833"/>
            </a:lvl1pPr>
            <a:lvl2pPr>
              <a:defRPr sz="4143"/>
            </a:lvl2pPr>
            <a:lvl3pPr>
              <a:defRPr sz="3452"/>
            </a:lvl3pPr>
            <a:lvl4pPr>
              <a:defRPr sz="3107"/>
            </a:lvl4pPr>
            <a:lvl5pPr>
              <a:defRPr sz="3107"/>
            </a:lvl5pPr>
            <a:lvl6pPr>
              <a:defRPr sz="3107"/>
            </a:lvl6pPr>
            <a:lvl7pPr>
              <a:defRPr sz="3107"/>
            </a:lvl7pPr>
            <a:lvl8pPr>
              <a:defRPr sz="3107"/>
            </a:lvl8pPr>
            <a:lvl9pPr>
              <a:defRPr sz="31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873" y="1600206"/>
            <a:ext cx="5532742" cy="4525963"/>
          </a:xfrm>
        </p:spPr>
        <p:txBody>
          <a:bodyPr/>
          <a:lstStyle>
            <a:lvl1pPr>
              <a:defRPr sz="4833"/>
            </a:lvl1pPr>
            <a:lvl2pPr>
              <a:defRPr sz="4143"/>
            </a:lvl2pPr>
            <a:lvl3pPr>
              <a:defRPr sz="3452"/>
            </a:lvl3pPr>
            <a:lvl4pPr>
              <a:defRPr sz="3107"/>
            </a:lvl4pPr>
            <a:lvl5pPr>
              <a:defRPr sz="3107"/>
            </a:lvl5pPr>
            <a:lvl6pPr>
              <a:defRPr sz="3107"/>
            </a:lvl6pPr>
            <a:lvl7pPr>
              <a:defRPr sz="3107"/>
            </a:lvl7pPr>
            <a:lvl8pPr>
              <a:defRPr sz="3107"/>
            </a:lvl8pPr>
            <a:lvl9pPr>
              <a:defRPr sz="31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9" y="1535113"/>
            <a:ext cx="5534917" cy="639762"/>
          </a:xfrm>
        </p:spPr>
        <p:txBody>
          <a:bodyPr anchor="b"/>
          <a:lstStyle>
            <a:lvl1pPr marL="0" indent="0">
              <a:buNone/>
              <a:defRPr sz="4143" b="1"/>
            </a:lvl1pPr>
            <a:lvl2pPr marL="789219" indent="0">
              <a:buNone/>
              <a:defRPr sz="3452" b="1"/>
            </a:lvl2pPr>
            <a:lvl3pPr marL="1578437" indent="0">
              <a:buNone/>
              <a:defRPr sz="3107" b="1"/>
            </a:lvl3pPr>
            <a:lvl4pPr marL="2367656" indent="0">
              <a:buNone/>
              <a:defRPr sz="2762" b="1"/>
            </a:lvl4pPr>
            <a:lvl5pPr marL="3156875" indent="0">
              <a:buNone/>
              <a:defRPr sz="2762" b="1"/>
            </a:lvl5pPr>
            <a:lvl6pPr marL="3946093" indent="0">
              <a:buNone/>
              <a:defRPr sz="2762" b="1"/>
            </a:lvl6pPr>
            <a:lvl7pPr marL="4735312" indent="0">
              <a:buNone/>
              <a:defRPr sz="2762" b="1"/>
            </a:lvl7pPr>
            <a:lvl8pPr marL="5524530" indent="0">
              <a:buNone/>
              <a:defRPr sz="2762" b="1"/>
            </a:lvl8pPr>
            <a:lvl9pPr marL="6313749" indent="0">
              <a:buNone/>
              <a:defRPr sz="27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49" y="2174875"/>
            <a:ext cx="5534917" cy="3951288"/>
          </a:xfrm>
        </p:spPr>
        <p:txBody>
          <a:bodyPr/>
          <a:lstStyle>
            <a:lvl1pPr>
              <a:defRPr sz="4143"/>
            </a:lvl1pPr>
            <a:lvl2pPr>
              <a:defRPr sz="3452"/>
            </a:lvl2pPr>
            <a:lvl3pPr>
              <a:defRPr sz="3107"/>
            </a:lvl3pPr>
            <a:lvl4pPr>
              <a:defRPr sz="2762"/>
            </a:lvl4pPr>
            <a:lvl5pPr>
              <a:defRPr sz="2762"/>
            </a:lvl5pPr>
            <a:lvl6pPr>
              <a:defRPr sz="2762"/>
            </a:lvl6pPr>
            <a:lvl7pPr>
              <a:defRPr sz="2762"/>
            </a:lvl7pPr>
            <a:lvl8pPr>
              <a:defRPr sz="2762"/>
            </a:lvl8pPr>
            <a:lvl9pPr>
              <a:defRPr sz="27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527" y="1535113"/>
            <a:ext cx="5537091" cy="639762"/>
          </a:xfrm>
        </p:spPr>
        <p:txBody>
          <a:bodyPr anchor="b"/>
          <a:lstStyle>
            <a:lvl1pPr marL="0" indent="0">
              <a:buNone/>
              <a:defRPr sz="4143" b="1"/>
            </a:lvl1pPr>
            <a:lvl2pPr marL="789219" indent="0">
              <a:buNone/>
              <a:defRPr sz="3452" b="1"/>
            </a:lvl2pPr>
            <a:lvl3pPr marL="1578437" indent="0">
              <a:buNone/>
              <a:defRPr sz="3107" b="1"/>
            </a:lvl3pPr>
            <a:lvl4pPr marL="2367656" indent="0">
              <a:buNone/>
              <a:defRPr sz="2762" b="1"/>
            </a:lvl4pPr>
            <a:lvl5pPr marL="3156875" indent="0">
              <a:buNone/>
              <a:defRPr sz="2762" b="1"/>
            </a:lvl5pPr>
            <a:lvl6pPr marL="3946093" indent="0">
              <a:buNone/>
              <a:defRPr sz="2762" b="1"/>
            </a:lvl6pPr>
            <a:lvl7pPr marL="4735312" indent="0">
              <a:buNone/>
              <a:defRPr sz="2762" b="1"/>
            </a:lvl7pPr>
            <a:lvl8pPr marL="5524530" indent="0">
              <a:buNone/>
              <a:defRPr sz="2762" b="1"/>
            </a:lvl8pPr>
            <a:lvl9pPr marL="6313749" indent="0">
              <a:buNone/>
              <a:defRPr sz="27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527" y="2174875"/>
            <a:ext cx="5537091" cy="3951288"/>
          </a:xfrm>
        </p:spPr>
        <p:txBody>
          <a:bodyPr/>
          <a:lstStyle>
            <a:lvl1pPr>
              <a:defRPr sz="4143"/>
            </a:lvl1pPr>
            <a:lvl2pPr>
              <a:defRPr sz="3452"/>
            </a:lvl2pPr>
            <a:lvl3pPr>
              <a:defRPr sz="3107"/>
            </a:lvl3pPr>
            <a:lvl4pPr>
              <a:defRPr sz="2762"/>
            </a:lvl4pPr>
            <a:lvl5pPr>
              <a:defRPr sz="2762"/>
            </a:lvl5pPr>
            <a:lvl6pPr>
              <a:defRPr sz="2762"/>
            </a:lvl6pPr>
            <a:lvl7pPr>
              <a:defRPr sz="2762"/>
            </a:lvl7pPr>
            <a:lvl8pPr>
              <a:defRPr sz="2762"/>
            </a:lvl8pPr>
            <a:lvl9pPr>
              <a:defRPr sz="27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50" y="273050"/>
            <a:ext cx="4121285" cy="1162050"/>
          </a:xfrm>
        </p:spPr>
        <p:txBody>
          <a:bodyPr anchor="b"/>
          <a:lstStyle>
            <a:lvl1pPr algn="l">
              <a:defRPr sz="34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695" y="273056"/>
            <a:ext cx="7002921" cy="5853113"/>
          </a:xfrm>
        </p:spPr>
        <p:txBody>
          <a:bodyPr/>
          <a:lstStyle>
            <a:lvl1pPr>
              <a:defRPr sz="5524"/>
            </a:lvl1pPr>
            <a:lvl2pPr>
              <a:defRPr sz="4833"/>
            </a:lvl2pPr>
            <a:lvl3pPr>
              <a:defRPr sz="4143"/>
            </a:lvl3pPr>
            <a:lvl4pPr>
              <a:defRPr sz="3452"/>
            </a:lvl4pPr>
            <a:lvl5pPr>
              <a:defRPr sz="3452"/>
            </a:lvl5pPr>
            <a:lvl6pPr>
              <a:defRPr sz="3452"/>
            </a:lvl6pPr>
            <a:lvl7pPr>
              <a:defRPr sz="3452"/>
            </a:lvl7pPr>
            <a:lvl8pPr>
              <a:defRPr sz="3452"/>
            </a:lvl8pPr>
            <a:lvl9pPr>
              <a:defRPr sz="3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50" y="1435103"/>
            <a:ext cx="4121285" cy="4691063"/>
          </a:xfrm>
        </p:spPr>
        <p:txBody>
          <a:bodyPr/>
          <a:lstStyle>
            <a:lvl1pPr marL="0" indent="0">
              <a:buNone/>
              <a:defRPr sz="2417"/>
            </a:lvl1pPr>
            <a:lvl2pPr marL="789219" indent="0">
              <a:buNone/>
              <a:defRPr sz="2071"/>
            </a:lvl2pPr>
            <a:lvl3pPr marL="1578437" indent="0">
              <a:buNone/>
              <a:defRPr sz="1726"/>
            </a:lvl3pPr>
            <a:lvl4pPr marL="2367656" indent="0">
              <a:buNone/>
              <a:defRPr sz="1554"/>
            </a:lvl4pPr>
            <a:lvl5pPr marL="3156875" indent="0">
              <a:buNone/>
              <a:defRPr sz="1554"/>
            </a:lvl5pPr>
            <a:lvl6pPr marL="3946093" indent="0">
              <a:buNone/>
              <a:defRPr sz="1554"/>
            </a:lvl6pPr>
            <a:lvl7pPr marL="4735312" indent="0">
              <a:buNone/>
              <a:defRPr sz="1554"/>
            </a:lvl7pPr>
            <a:lvl8pPr marL="5524530" indent="0">
              <a:buNone/>
              <a:defRPr sz="1554"/>
            </a:lvl8pPr>
            <a:lvl9pPr marL="6313749" indent="0">
              <a:buNone/>
              <a:defRPr sz="15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72" y="4800600"/>
            <a:ext cx="7516178" cy="566738"/>
          </a:xfrm>
        </p:spPr>
        <p:txBody>
          <a:bodyPr anchor="b"/>
          <a:lstStyle>
            <a:lvl1pPr algn="l">
              <a:defRPr sz="345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55372" y="612775"/>
            <a:ext cx="7516178" cy="4114800"/>
          </a:xfrm>
        </p:spPr>
        <p:txBody>
          <a:bodyPr/>
          <a:lstStyle>
            <a:lvl1pPr marL="0" indent="0">
              <a:buNone/>
              <a:defRPr sz="5524"/>
            </a:lvl1pPr>
            <a:lvl2pPr marL="789219" indent="0">
              <a:buNone/>
              <a:defRPr sz="4833"/>
            </a:lvl2pPr>
            <a:lvl3pPr marL="1578437" indent="0">
              <a:buNone/>
              <a:defRPr sz="4143"/>
            </a:lvl3pPr>
            <a:lvl4pPr marL="2367656" indent="0">
              <a:buNone/>
              <a:defRPr sz="3452"/>
            </a:lvl4pPr>
            <a:lvl5pPr marL="3156875" indent="0">
              <a:buNone/>
              <a:defRPr sz="3452"/>
            </a:lvl5pPr>
            <a:lvl6pPr marL="3946093" indent="0">
              <a:buNone/>
              <a:defRPr sz="3452"/>
            </a:lvl6pPr>
            <a:lvl7pPr marL="4735312" indent="0">
              <a:buNone/>
              <a:defRPr sz="3452"/>
            </a:lvl7pPr>
            <a:lvl8pPr marL="5524530" indent="0">
              <a:buNone/>
              <a:defRPr sz="3452"/>
            </a:lvl8pPr>
            <a:lvl9pPr marL="6313749" indent="0">
              <a:buNone/>
              <a:defRPr sz="34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72" y="5367338"/>
            <a:ext cx="7516178" cy="804862"/>
          </a:xfrm>
        </p:spPr>
        <p:txBody>
          <a:bodyPr/>
          <a:lstStyle>
            <a:lvl1pPr marL="0" indent="0">
              <a:buNone/>
              <a:defRPr sz="2417"/>
            </a:lvl1pPr>
            <a:lvl2pPr marL="789219" indent="0">
              <a:buNone/>
              <a:defRPr sz="2071"/>
            </a:lvl2pPr>
            <a:lvl3pPr marL="1578437" indent="0">
              <a:buNone/>
              <a:defRPr sz="1726"/>
            </a:lvl3pPr>
            <a:lvl4pPr marL="2367656" indent="0">
              <a:buNone/>
              <a:defRPr sz="1554"/>
            </a:lvl4pPr>
            <a:lvl5pPr marL="3156875" indent="0">
              <a:buNone/>
              <a:defRPr sz="1554"/>
            </a:lvl5pPr>
            <a:lvl6pPr marL="3946093" indent="0">
              <a:buNone/>
              <a:defRPr sz="1554"/>
            </a:lvl6pPr>
            <a:lvl7pPr marL="4735312" indent="0">
              <a:buNone/>
              <a:defRPr sz="1554"/>
            </a:lvl7pPr>
            <a:lvl8pPr marL="5524530" indent="0">
              <a:buNone/>
              <a:defRPr sz="1554"/>
            </a:lvl8pPr>
            <a:lvl9pPr marL="6313749" indent="0">
              <a:buNone/>
              <a:defRPr sz="15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2DFA-87D6-4C4E-A42F-22824B49D29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0654-1087-4F63-9BED-75936D4D8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48" y="274638"/>
            <a:ext cx="11274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48" y="1600206"/>
            <a:ext cx="112742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348" y="6356356"/>
            <a:ext cx="292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1A70-5C71-4EA5-BD86-D013A3A478CC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0046" y="6356356"/>
            <a:ext cx="3966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657" y="6356356"/>
            <a:ext cx="292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90C0-8321-49E6-96FE-6641FCF1BC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4090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91" y="-60290"/>
            <a:ext cx="1758462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25962" y="13448"/>
            <a:ext cx="240903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95928" y="5021318"/>
            <a:ext cx="1758462" cy="18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578437" rtl="0" eaLnBrk="1" latinLnBrk="0" hangingPunct="1">
        <a:spcBef>
          <a:spcPct val="0"/>
        </a:spcBef>
        <a:buNone/>
        <a:defRPr sz="75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1914" indent="-591914" algn="l" defTabSz="1578437" rtl="0" eaLnBrk="1" latinLnBrk="0" hangingPunct="1">
        <a:spcBef>
          <a:spcPct val="20000"/>
        </a:spcBef>
        <a:buFont typeface="Arial" pitchFamily="34" charset="0"/>
        <a:buChar char="•"/>
        <a:defRPr sz="5524" kern="1200">
          <a:solidFill>
            <a:schemeClr val="tx1"/>
          </a:solidFill>
          <a:latin typeface="+mn-lt"/>
          <a:ea typeface="+mn-ea"/>
          <a:cs typeface="+mn-cs"/>
        </a:defRPr>
      </a:lvl1pPr>
      <a:lvl2pPr marL="1282480" indent="-493262" algn="l" defTabSz="1578437" rtl="0" eaLnBrk="1" latinLnBrk="0" hangingPunct="1">
        <a:spcBef>
          <a:spcPct val="20000"/>
        </a:spcBef>
        <a:buFont typeface="Arial" pitchFamily="34" charset="0"/>
        <a:buChar char="–"/>
        <a:defRPr sz="4833" kern="1200">
          <a:solidFill>
            <a:schemeClr val="tx1"/>
          </a:solidFill>
          <a:latin typeface="+mn-lt"/>
          <a:ea typeface="+mn-ea"/>
          <a:cs typeface="+mn-cs"/>
        </a:defRPr>
      </a:lvl2pPr>
      <a:lvl3pPr marL="1973047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4143" kern="1200">
          <a:solidFill>
            <a:schemeClr val="tx1"/>
          </a:solidFill>
          <a:latin typeface="+mn-lt"/>
          <a:ea typeface="+mn-ea"/>
          <a:cs typeface="+mn-cs"/>
        </a:defRPr>
      </a:lvl3pPr>
      <a:lvl4pPr marL="2762265" indent="-394609" algn="l" defTabSz="1578437" rtl="0" eaLnBrk="1" latinLnBrk="0" hangingPunct="1">
        <a:spcBef>
          <a:spcPct val="20000"/>
        </a:spcBef>
        <a:buFont typeface="Arial" pitchFamily="34" charset="0"/>
        <a:buChar char="–"/>
        <a:defRPr sz="3452" kern="1200">
          <a:solidFill>
            <a:schemeClr val="tx1"/>
          </a:solidFill>
          <a:latin typeface="+mn-lt"/>
          <a:ea typeface="+mn-ea"/>
          <a:cs typeface="+mn-cs"/>
        </a:defRPr>
      </a:lvl4pPr>
      <a:lvl5pPr marL="3551484" indent="-394609" algn="l" defTabSz="1578437" rtl="0" eaLnBrk="1" latinLnBrk="0" hangingPunct="1">
        <a:spcBef>
          <a:spcPct val="20000"/>
        </a:spcBef>
        <a:buFont typeface="Arial" pitchFamily="34" charset="0"/>
        <a:buChar char="»"/>
        <a:defRPr sz="3452" kern="1200">
          <a:solidFill>
            <a:schemeClr val="tx1"/>
          </a:solidFill>
          <a:latin typeface="+mn-lt"/>
          <a:ea typeface="+mn-ea"/>
          <a:cs typeface="+mn-cs"/>
        </a:defRPr>
      </a:lvl5pPr>
      <a:lvl6pPr marL="4340703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6pPr>
      <a:lvl7pPr marL="5129921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7pPr>
      <a:lvl8pPr marL="5919140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8pPr>
      <a:lvl9pPr marL="6708358" indent="-394609" algn="l" defTabSz="1578437" rtl="0" eaLnBrk="1" latinLnBrk="0" hangingPunct="1">
        <a:spcBef>
          <a:spcPct val="20000"/>
        </a:spcBef>
        <a:buFont typeface="Arial" pitchFamily="34" charset="0"/>
        <a:buChar char="•"/>
        <a:defRPr sz="34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1pPr>
      <a:lvl2pPr marL="789219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2pPr>
      <a:lvl3pPr marL="1578437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3pPr>
      <a:lvl4pPr marL="2367656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4pPr>
      <a:lvl5pPr marL="3156875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5pPr>
      <a:lvl6pPr marL="3946093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6pPr>
      <a:lvl7pPr marL="4735312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7pPr>
      <a:lvl8pPr marL="5524530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8pPr>
      <a:lvl9pPr marL="6313749" algn="l" defTabSz="1578437" rtl="0" eaLnBrk="1" latinLnBrk="0" hangingPunct="1">
        <a:defRPr sz="31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8805" y="218968"/>
            <a:ext cx="7497387" cy="106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165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81" y="990600"/>
            <a:ext cx="858811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0881" y="2788209"/>
            <a:ext cx="3276600" cy="66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9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369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9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আইবেক</a:t>
            </a:r>
            <a:r>
              <a:rPr lang="en-US" sz="369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99" u="sng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801" y="746761"/>
            <a:ext cx="7691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গজনিতে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দিল্লিতে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203"/>
          <a:stretch/>
        </p:blipFill>
        <p:spPr>
          <a:xfrm>
            <a:off x="1287542" y="533400"/>
            <a:ext cx="2385139" cy="2224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" y="3419320"/>
            <a:ext cx="3190875" cy="142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1562" y="5029200"/>
            <a:ext cx="2591119" cy="661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9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বদাউন</a:t>
            </a:r>
            <a:r>
              <a:rPr lang="en-US" sz="369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9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9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99" u="sng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1117" y="3501384"/>
            <a:ext cx="7691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বদাউনে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হিজবর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বেতনে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উচ্চাভিলাষী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বেতনের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চাকুরীতে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সন্তুষ্ট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4000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4838" y="5181600"/>
            <a:ext cx="1905000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আযোধ্যা</a:t>
            </a:r>
            <a:endParaRPr lang="en-US" sz="411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338" y="141797"/>
            <a:ext cx="8549652" cy="9722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49" dirty="0" err="1" smtClean="0">
                <a:latin typeface="NikoshBAN" pitchFamily="2" charset="0"/>
                <a:cs typeface="NikoshBAN" pitchFamily="2" charset="0"/>
              </a:rPr>
              <a:t>পর্যবেক্ষকের</a:t>
            </a:r>
            <a:r>
              <a:rPr lang="en-US" sz="5549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5549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5549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54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881" y="1356235"/>
            <a:ext cx="7772399" cy="451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1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ল্পকাল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বদাউন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অযোধ্যা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হুসামউদ্দিনের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পর্যবেক্ষকের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বুদ্ধিমত্তায়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সন্তুষ্ট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হুসামউদ্দিন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ভাগবত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ভিউলি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পরগনার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জায়গির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1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11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11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1" y="1676400"/>
            <a:ext cx="3581400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58081" y="338132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4283" y="249487"/>
            <a:ext cx="8320882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লুন্ঠন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বিরত্বের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ভাগ্যন্বেষী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" y="341903"/>
            <a:ext cx="3505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" y="3714251"/>
            <a:ext cx="3318933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681" y="603504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ওদন্তপুর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202" y="3276600"/>
            <a:ext cx="8641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প্রতিপক্ষের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মুন্ডিত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ভরা।এটা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ওদন্তপুরী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728309"/>
            <a:ext cx="3825081" cy="59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US" sz="28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8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28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দরবার</a:t>
            </a:r>
            <a:r>
              <a:rPr lang="en-US" sz="28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53681" y="234316"/>
            <a:ext cx="7620000" cy="26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ধনরত্নসহ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কুতুবউদ্দিন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আইবেকের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সাক্ষা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নবদ্বীপ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" y="304800"/>
            <a:ext cx="3276600" cy="2454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9" y="3319680"/>
            <a:ext cx="3781883" cy="200575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2281" y="2396353"/>
            <a:ext cx="7620000" cy="44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লক্ষণসেন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পন্ডিতগন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লক্ষণসেনকে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তুর্কি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7620" y="5401740"/>
            <a:ext cx="3200400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10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44281" y="0"/>
            <a:ext cx="707104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তেলিয়াগড়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শিকড়িগড়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গিরিপথ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অরণ্যময়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নদীয়ায়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১৭/১৮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অশ্বারোহী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লক্ষণসেন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" y="838200"/>
            <a:ext cx="4892040" cy="37338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3281" y="4800600"/>
            <a:ext cx="3048000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নদিয়া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81881" y="4267200"/>
            <a:ext cx="2392839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নদিয়া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39481" y="762000"/>
            <a:ext cx="7543800" cy="55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বখতিয়ার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খলজির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রাজপ্রাসাদের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সম্মুখে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তরবারী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উম্মুক্ত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প্রাসাদ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রক্ষীদের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হত্যা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করেন।ইতিমধ্যে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বাকি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দলগুলো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নগরের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তোরণ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দ্বারে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উপস্থিত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লক্ষণ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হতাশ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পড়েন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শত্রুর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আত্মরক্ষার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পিছনের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দরজা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স্বপরিবারে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নৌকাযোগে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পূর্ববঙ্গের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মুন্সিগজ্ঞ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জেলার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বিক্রমপুরে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বখতিয়ার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খলজি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বাধায়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নদীয়া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পার্শ্ববর্তী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অঞ্চল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নদীয়া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জয়ের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মতভেদ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১২০৪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নদীয়া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জয়ের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স্বীকৃতি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solidFill>
                  <a:srgbClr val="202122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।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811" r="3448" b="12531"/>
          <a:stretch/>
        </p:blipFill>
        <p:spPr>
          <a:xfrm>
            <a:off x="472281" y="1158423"/>
            <a:ext cx="4267200" cy="2767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5080" y="3048000"/>
            <a:ext cx="2828200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20212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0" y="381000"/>
            <a:ext cx="3886201" cy="28194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39481" y="381000"/>
            <a:ext cx="7086600" cy="32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লক্ষণাবর্তীর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লক্ষণাবর্তী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লক্ষণাবর্তীই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লখনৌতি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 smtClean="0">
              <a:solidFill>
                <a:srgbClr val="20212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" y="3618147"/>
            <a:ext cx="3048001" cy="21336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481" y="5697455"/>
            <a:ext cx="3600880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20212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03402" y="3200400"/>
            <a:ext cx="8229600" cy="38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বরেন্দ্র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করেন।বখতিয়ার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নদিয়া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আধিপত্য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পুর্ববঙ্গে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সেনের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 smtClean="0">
              <a:solidFill>
                <a:srgbClr val="20212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9081" y="124544"/>
            <a:ext cx="5867400" cy="89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48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8081" y="621910"/>
            <a:ext cx="6705600" cy="50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গৌড়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লখনৌতি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ব্যার্থ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দেবকোর্টে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অভিযান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অভিযান।১২০৬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মর্দান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3281" y="4495800"/>
            <a:ext cx="1981200" cy="7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" y="1400273"/>
            <a:ext cx="438460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1008" y="3401421"/>
            <a:ext cx="2857500" cy="7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6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6157" y="0"/>
            <a:ext cx="7620000" cy="32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সাড়ে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পাঁচশত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" y="361793"/>
            <a:ext cx="3657600" cy="3143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" y="4114800"/>
            <a:ext cx="3652155" cy="243034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29881" y="3343556"/>
            <a:ext cx="7924800" cy="32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7840" tIns="78920" rIns="157840" bIns="789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578437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বিজিত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সুপ্রতিষ্ঠিত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ব্যাবস্থা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তিনিবহু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মক্তব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20212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881" y="685800"/>
            <a:ext cx="10128049" cy="129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95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595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595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681" y="2362200"/>
            <a:ext cx="10744627" cy="438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খলজির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।বখতিয়ার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খলজি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চাকুরী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খলজি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5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নদীয়া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2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52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52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83" y="53214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67" y="1941426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6" y="225459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870" y="62379"/>
            <a:ext cx="7760453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95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595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95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595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80" y="2508272"/>
            <a:ext cx="11811001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ইখতিয়ার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খলজির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1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11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11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81" y="457200"/>
            <a:ext cx="9207317" cy="13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2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07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81" y="1524000"/>
            <a:ext cx="8915400" cy="457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741" y="688730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109" y="174410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281" y="3171241"/>
            <a:ext cx="10757898" cy="347723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833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(১২০৪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১৭৫৭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খ্রীষ্টাব্দ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)  </a:t>
            </a:r>
            <a:endParaRPr lang="en-US" sz="4833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7881" y="84935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580" y="5225956"/>
            <a:ext cx="8077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141" y="5761160"/>
            <a:ext cx="8077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81" y="1066800"/>
            <a:ext cx="3200400" cy="321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" y="1188244"/>
            <a:ext cx="50292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881" y="4461334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1481" y="4385373"/>
            <a:ext cx="63246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1" y="3585588"/>
            <a:ext cx="12435681" cy="180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5549" u="sng" dirty="0" smtClean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549" u="sng" dirty="0">
              <a:solidFill>
                <a:srgbClr val="1C1E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761" y="845315"/>
            <a:ext cx="11039386" cy="97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49" u="sng" dirty="0" err="1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549" u="sng" dirty="0">
                <a:solidFill>
                  <a:srgbClr val="1C1E2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15281" y="609600"/>
            <a:ext cx="8418119" cy="1069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65" b="1" spc="86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165" b="1" spc="8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81" y="2895600"/>
            <a:ext cx="12527122" cy="3852700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----------------------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;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1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1" y="140675"/>
            <a:ext cx="1249664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681" y="5816646"/>
            <a:ext cx="3177708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9882" y="1517669"/>
            <a:ext cx="8153400" cy="4591364"/>
          </a:xfrm>
          <a:prstGeom prst="rect">
            <a:avLst/>
          </a:prstGeom>
          <a:noFill/>
        </p:spPr>
        <p:txBody>
          <a:bodyPr wrap="square" lIns="157840" tIns="78920" rIns="157840" bIns="78920">
            <a:spAutoFit/>
          </a:bodyPr>
          <a:lstStyle/>
          <a:p>
            <a:pPr algn="just"/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আফগানিস্থানের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গরমশির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দশত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 ই –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মার্গের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জাতিতে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তুর্কি,বংশে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বৃত্তিতে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ভাগ্যন্বেষী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সৈনিক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পশ্চিমাংশে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" y="1427029"/>
            <a:ext cx="3794760" cy="3811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081" y="533400"/>
            <a:ext cx="3177708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681" y="2971800"/>
            <a:ext cx="1120139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খলজির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481" y="15240"/>
            <a:ext cx="75545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১১৯৫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গজনিতে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ঘোরির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47" y="280910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1" y="152401"/>
            <a:ext cx="1912333" cy="266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1861"/>
          <a:stretch/>
        </p:blipFill>
        <p:spPr>
          <a:xfrm>
            <a:off x="700882" y="3578544"/>
            <a:ext cx="2038256" cy="2277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68" y="5848845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ইখতিয়ার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6842" y="3432798"/>
            <a:ext cx="75545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কুৎসিত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চেহারার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সেনাধ্যক্ষের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আর্কষণ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তুর্কিদের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অমংগল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oadway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927</Words>
  <Application>Microsoft Office PowerPoint</Application>
  <PresentationFormat>Custom</PresentationFormat>
  <Paragraphs>70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Broadway BT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Nurul</cp:lastModifiedBy>
  <cp:revision>471</cp:revision>
  <dcterms:created xsi:type="dcterms:W3CDTF">2016-03-02T16:19:48Z</dcterms:created>
  <dcterms:modified xsi:type="dcterms:W3CDTF">2020-10-05T13:54:02Z</dcterms:modified>
</cp:coreProperties>
</file>