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75" r:id="rId3"/>
    <p:sldId id="271" r:id="rId4"/>
    <p:sldId id="259" r:id="rId5"/>
    <p:sldId id="272" r:id="rId6"/>
    <p:sldId id="273" r:id="rId7"/>
    <p:sldId id="264" r:id="rId8"/>
    <p:sldId id="278" r:id="rId9"/>
    <p:sldId id="266" r:id="rId10"/>
    <p:sldId id="262" r:id="rId11"/>
    <p:sldId id="265" r:id="rId12"/>
    <p:sldId id="267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EB15D2"/>
    <a:srgbClr val="A0107A"/>
    <a:srgbClr val="0FA12B"/>
    <a:srgbClr val="00FFCC"/>
    <a:srgbClr val="2010EA"/>
    <a:srgbClr val="BB2DD3"/>
    <a:srgbClr val="1C9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759A0-5B0F-49FA-9F5E-F5E9AB692381}" type="doc">
      <dgm:prSet loTypeId="urn:microsoft.com/office/officeart/2005/8/layout/radial1" loCatId="cycle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184648A-4439-4438-8B17-841B42A5F5E7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ea typeface="NSimSun" pitchFamily="49" charset="-122"/>
              <a:cs typeface="NikoshBAN" pitchFamily="2" charset="0"/>
            </a:rPr>
            <a:t>পোর্ট</a:t>
          </a:r>
          <a:endParaRPr lang="en-US" sz="3200" b="1" dirty="0">
            <a:solidFill>
              <a:schemeClr val="tx1"/>
            </a:solidFill>
            <a:latin typeface="NikoshBAN" pitchFamily="2" charset="0"/>
            <a:ea typeface="NSimSun" pitchFamily="49" charset="-122"/>
            <a:cs typeface="NikoshBAN" pitchFamily="2" charset="0"/>
          </a:endParaRPr>
        </a:p>
      </dgm:t>
    </dgm:pt>
    <dgm:pt modelId="{EB7CEA52-BC8A-4768-96B9-E8DD2E145F57}" type="parTrans" cxnId="{F2676AF1-45C9-4DC0-B71C-A5D1A7AF5F48}">
      <dgm:prSet/>
      <dgm:spPr/>
      <dgm:t>
        <a:bodyPr/>
        <a:lstStyle/>
        <a:p>
          <a:endParaRPr lang="en-US" sz="4000">
            <a:solidFill>
              <a:srgbClr val="0000FF"/>
            </a:solidFill>
          </a:endParaRPr>
        </a:p>
      </dgm:t>
    </dgm:pt>
    <dgm:pt modelId="{FB2C8EA6-417B-4E07-933C-22A338EFEB7D}" type="sibTrans" cxnId="{F2676AF1-45C9-4DC0-B71C-A5D1A7AF5F48}">
      <dgm:prSet/>
      <dgm:spPr/>
      <dgm:t>
        <a:bodyPr/>
        <a:lstStyle/>
        <a:p>
          <a:endParaRPr lang="en-US" sz="4000">
            <a:solidFill>
              <a:srgbClr val="0000FF"/>
            </a:solidFill>
          </a:endParaRPr>
        </a:p>
      </dgm:t>
    </dgm:pt>
    <dgm:pt modelId="{0FCF134A-6CC2-4A14-B32C-BA95DA95E99D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পিএস</a:t>
          </a:r>
          <a:r>
            <a:rPr lang="en-US" sz="2000" b="1" dirty="0" smtClean="0">
              <a:solidFill>
                <a:schemeClr val="tx1"/>
              </a:solidFill>
            </a:rPr>
            <a:t>/২</a:t>
          </a:r>
          <a:endParaRPr lang="en-US" sz="2000" b="1" dirty="0">
            <a:solidFill>
              <a:schemeClr val="tx1"/>
            </a:solidFill>
          </a:endParaRPr>
        </a:p>
      </dgm:t>
    </dgm:pt>
    <dgm:pt modelId="{D2E8516E-8E9B-47C2-B6E4-1E6F8A413D67}" type="parTrans" cxnId="{A688F672-6DB5-4C9C-8C78-128456BF6EB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050">
            <a:solidFill>
              <a:srgbClr val="0000FF"/>
            </a:solidFill>
          </a:endParaRPr>
        </a:p>
      </dgm:t>
    </dgm:pt>
    <dgm:pt modelId="{CD0DF245-0725-4A52-BD47-BA5A9CA77DB0}" type="sibTrans" cxnId="{A688F672-6DB5-4C9C-8C78-128456BF6EB6}">
      <dgm:prSet/>
      <dgm:spPr/>
      <dgm:t>
        <a:bodyPr/>
        <a:lstStyle/>
        <a:p>
          <a:endParaRPr lang="en-US" sz="4000">
            <a:solidFill>
              <a:srgbClr val="0000FF"/>
            </a:solidFill>
          </a:endParaRPr>
        </a:p>
      </dgm:t>
    </dgm:pt>
    <dgm:pt modelId="{04D731DC-9E23-4D5B-8A53-618933DE8AF3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সিরিয়াল</a:t>
          </a:r>
          <a:endParaRPr lang="en-US" sz="2800" b="1" dirty="0">
            <a:solidFill>
              <a:schemeClr val="tx1"/>
            </a:solidFill>
          </a:endParaRPr>
        </a:p>
      </dgm:t>
    </dgm:pt>
    <dgm:pt modelId="{D1F2A8D0-2853-4574-A944-1F9721E93344}" type="parTrans" cxnId="{E44BDF39-CFC7-4410-AAC0-BEABAD6C8D5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050">
            <a:solidFill>
              <a:srgbClr val="0000FF"/>
            </a:solidFill>
          </a:endParaRPr>
        </a:p>
      </dgm:t>
    </dgm:pt>
    <dgm:pt modelId="{DBE6130D-083C-4BEC-B72A-ED24F7C1E623}" type="sibTrans" cxnId="{E44BDF39-CFC7-4410-AAC0-BEABAD6C8D56}">
      <dgm:prSet/>
      <dgm:spPr/>
      <dgm:t>
        <a:bodyPr/>
        <a:lstStyle/>
        <a:p>
          <a:endParaRPr lang="en-US" sz="4000">
            <a:solidFill>
              <a:srgbClr val="0000FF"/>
            </a:solidFill>
          </a:endParaRPr>
        </a:p>
      </dgm:t>
    </dgm:pt>
    <dgm:pt modelId="{DE40146D-59F9-4B9D-A5F0-7E9ABEC83544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প্যারালাল</a:t>
          </a:r>
          <a:endParaRPr lang="en-US" sz="2800" b="1" dirty="0">
            <a:solidFill>
              <a:schemeClr val="tx1"/>
            </a:solidFill>
          </a:endParaRPr>
        </a:p>
      </dgm:t>
    </dgm:pt>
    <dgm:pt modelId="{991C4E66-EF3E-4E3A-B79C-87373F9968B3}" type="parTrans" cxnId="{34B6DD6C-6463-4A11-9444-75D7F59C4831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050">
            <a:solidFill>
              <a:srgbClr val="0000FF"/>
            </a:solidFill>
          </a:endParaRPr>
        </a:p>
      </dgm:t>
    </dgm:pt>
    <dgm:pt modelId="{9331F7D2-D009-42D6-ABE6-31E4A547FF5D}" type="sibTrans" cxnId="{34B6DD6C-6463-4A11-9444-75D7F59C4831}">
      <dgm:prSet/>
      <dgm:spPr/>
      <dgm:t>
        <a:bodyPr/>
        <a:lstStyle/>
        <a:p>
          <a:endParaRPr lang="en-US" sz="4000">
            <a:solidFill>
              <a:srgbClr val="0000FF"/>
            </a:solidFill>
          </a:endParaRPr>
        </a:p>
      </dgm:t>
    </dgm:pt>
    <dgm:pt modelId="{6CCFA118-E8E8-4225-8297-80C197EA43FD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অডিও</a:t>
          </a:r>
          <a:endParaRPr lang="en-US" sz="2000" b="1" dirty="0">
            <a:solidFill>
              <a:schemeClr val="tx1"/>
            </a:solidFill>
          </a:endParaRPr>
        </a:p>
      </dgm:t>
    </dgm:pt>
    <dgm:pt modelId="{3C5101DB-4440-404C-9DF3-358E3412CB38}" type="parTrans" cxnId="{D5762D3B-C101-474B-8C4F-5DC4DFF5D9D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050">
            <a:solidFill>
              <a:srgbClr val="0000FF"/>
            </a:solidFill>
          </a:endParaRPr>
        </a:p>
      </dgm:t>
    </dgm:pt>
    <dgm:pt modelId="{5E8D4C55-0B5D-4D2B-9B90-58115F7FD57C}" type="sibTrans" cxnId="{D5762D3B-C101-474B-8C4F-5DC4DFF5D9D6}">
      <dgm:prSet/>
      <dgm:spPr/>
      <dgm:t>
        <a:bodyPr/>
        <a:lstStyle/>
        <a:p>
          <a:endParaRPr lang="en-US" sz="4000">
            <a:solidFill>
              <a:srgbClr val="0000FF"/>
            </a:solidFill>
          </a:endParaRPr>
        </a:p>
      </dgm:t>
    </dgm:pt>
    <dgm:pt modelId="{8E6E338B-28A1-4416-9FE0-42F66173D30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ইউএসবি</a:t>
          </a:r>
          <a:endParaRPr lang="en-US" sz="2000" b="1" dirty="0">
            <a:solidFill>
              <a:schemeClr val="tx1"/>
            </a:solidFill>
          </a:endParaRPr>
        </a:p>
      </dgm:t>
    </dgm:pt>
    <dgm:pt modelId="{7EFD052E-4299-456A-BA72-28C29E8F2473}" type="parTrans" cxnId="{6574BADD-6B6C-4E9D-A4FD-477C5F98B38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800">
            <a:solidFill>
              <a:srgbClr val="0000FF"/>
            </a:solidFill>
          </a:endParaRPr>
        </a:p>
      </dgm:t>
    </dgm:pt>
    <dgm:pt modelId="{24EB0A20-EBED-487B-82F7-B16A60B7EEB9}" type="sibTrans" cxnId="{6574BADD-6B6C-4E9D-A4FD-477C5F98B387}">
      <dgm:prSet/>
      <dgm:spPr/>
      <dgm:t>
        <a:bodyPr/>
        <a:lstStyle/>
        <a:p>
          <a:endParaRPr lang="en-US" sz="2800">
            <a:solidFill>
              <a:srgbClr val="0000FF"/>
            </a:solidFill>
          </a:endParaRPr>
        </a:p>
      </dgm:t>
    </dgm:pt>
    <dgm:pt modelId="{FA81952A-740C-4244-8573-C0667166501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ভিজিএ</a:t>
          </a:r>
          <a:endParaRPr lang="en-US" sz="3200" b="1" dirty="0">
            <a:solidFill>
              <a:schemeClr val="tx1"/>
            </a:solidFill>
          </a:endParaRPr>
        </a:p>
      </dgm:t>
    </dgm:pt>
    <dgm:pt modelId="{3A439F6C-89F0-4BD2-B8AC-C200D9F10FF8}" type="parTrans" cxnId="{A50F6AF3-6E34-4182-88A1-BCDED93735B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800">
            <a:solidFill>
              <a:srgbClr val="0000FF"/>
            </a:solidFill>
          </a:endParaRPr>
        </a:p>
      </dgm:t>
    </dgm:pt>
    <dgm:pt modelId="{B4451DE9-1C20-453F-B6A8-A0A9778F8D60}" type="sibTrans" cxnId="{A50F6AF3-6E34-4182-88A1-BCDED93735B6}">
      <dgm:prSet/>
      <dgm:spPr/>
      <dgm:t>
        <a:bodyPr/>
        <a:lstStyle/>
        <a:p>
          <a:endParaRPr lang="en-US" sz="2800">
            <a:solidFill>
              <a:srgbClr val="0000FF"/>
            </a:solidFill>
          </a:endParaRPr>
        </a:p>
      </dgm:t>
    </dgm:pt>
    <dgm:pt modelId="{AEBB9B39-D8D6-45EB-ADC4-52AC560E65E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এনআইসি</a:t>
          </a:r>
          <a:endParaRPr lang="en-US" sz="2000" b="1" dirty="0">
            <a:solidFill>
              <a:schemeClr val="tx1"/>
            </a:solidFill>
          </a:endParaRPr>
        </a:p>
      </dgm:t>
    </dgm:pt>
    <dgm:pt modelId="{1A0FB92D-051C-4695-9D1C-5BC86A82CCDB}" type="parTrans" cxnId="{078CEA80-EA20-40F1-AAB4-AB3EDD1A88BE}">
      <dgm:prSet/>
      <dgm:spPr/>
      <dgm:t>
        <a:bodyPr/>
        <a:lstStyle/>
        <a:p>
          <a:endParaRPr lang="en-US"/>
        </a:p>
      </dgm:t>
    </dgm:pt>
    <dgm:pt modelId="{00099BAF-138A-4597-9FD2-307623B3A361}" type="sibTrans" cxnId="{078CEA80-EA20-40F1-AAB4-AB3EDD1A88BE}">
      <dgm:prSet/>
      <dgm:spPr/>
      <dgm:t>
        <a:bodyPr/>
        <a:lstStyle/>
        <a:p>
          <a:endParaRPr lang="en-US"/>
        </a:p>
      </dgm:t>
    </dgm:pt>
    <dgm:pt modelId="{FF15528A-EA16-4D8D-B3F7-0D78401CE2C8}" type="pres">
      <dgm:prSet presAssocID="{8EB759A0-5B0F-49FA-9F5E-F5E9AB6923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9EEE10-5377-4647-9DA9-B847084645B4}" type="pres">
      <dgm:prSet presAssocID="{0184648A-4439-4438-8B17-841B42A5F5E7}" presName="centerShape" presStyleLbl="node0" presStyleIdx="0" presStyleCnt="1" custScaleX="127212" custScaleY="97714"/>
      <dgm:spPr/>
      <dgm:t>
        <a:bodyPr/>
        <a:lstStyle/>
        <a:p>
          <a:endParaRPr lang="en-US"/>
        </a:p>
      </dgm:t>
    </dgm:pt>
    <dgm:pt modelId="{F1D24D96-CD2A-4F1B-8522-06D5A30A34F1}" type="pres">
      <dgm:prSet presAssocID="{D2E8516E-8E9B-47C2-B6E4-1E6F8A413D67}" presName="Name9" presStyleLbl="parChTrans1D2" presStyleIdx="0" presStyleCnt="7"/>
      <dgm:spPr/>
      <dgm:t>
        <a:bodyPr/>
        <a:lstStyle/>
        <a:p>
          <a:endParaRPr lang="en-US"/>
        </a:p>
      </dgm:t>
    </dgm:pt>
    <dgm:pt modelId="{817D1500-A25D-48F9-931D-FFA6338D6423}" type="pres">
      <dgm:prSet presAssocID="{D2E8516E-8E9B-47C2-B6E4-1E6F8A413D67}" presName="connTx" presStyleLbl="parChTrans1D2" presStyleIdx="0" presStyleCnt="7"/>
      <dgm:spPr/>
      <dgm:t>
        <a:bodyPr/>
        <a:lstStyle/>
        <a:p>
          <a:endParaRPr lang="en-US"/>
        </a:p>
      </dgm:t>
    </dgm:pt>
    <dgm:pt modelId="{4E819C44-F6E9-4BC7-8B62-93C2AECDE63D}" type="pres">
      <dgm:prSet presAssocID="{0FCF134A-6CC2-4A14-B32C-BA95DA95E99D}" presName="node" presStyleLbl="node1" presStyleIdx="0" presStyleCnt="7" custScaleX="131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398BC-09FF-431F-B8FE-82AEB7212942}" type="pres">
      <dgm:prSet presAssocID="{D1F2A8D0-2853-4574-A944-1F9721E93344}" presName="Name9" presStyleLbl="parChTrans1D2" presStyleIdx="1" presStyleCnt="7"/>
      <dgm:spPr/>
      <dgm:t>
        <a:bodyPr/>
        <a:lstStyle/>
        <a:p>
          <a:endParaRPr lang="en-US"/>
        </a:p>
      </dgm:t>
    </dgm:pt>
    <dgm:pt modelId="{4AAABA72-653E-4FF9-8433-4A2948D75762}" type="pres">
      <dgm:prSet presAssocID="{D1F2A8D0-2853-4574-A944-1F9721E93344}" presName="connTx" presStyleLbl="parChTrans1D2" presStyleIdx="1" presStyleCnt="7"/>
      <dgm:spPr/>
      <dgm:t>
        <a:bodyPr/>
        <a:lstStyle/>
        <a:p>
          <a:endParaRPr lang="en-US"/>
        </a:p>
      </dgm:t>
    </dgm:pt>
    <dgm:pt modelId="{F7DA69AB-9E32-4CE4-A9C7-2815FCA4295A}" type="pres">
      <dgm:prSet presAssocID="{04D731DC-9E23-4D5B-8A53-618933DE8AF3}" presName="node" presStyleLbl="node1" presStyleIdx="1" presStyleCnt="7" custScaleX="121496" custScaleY="76556" custRadScaleRad="108706" custRadScaleInc="-2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F89F0-3009-4C45-8386-99DC682C109D}" type="pres">
      <dgm:prSet presAssocID="{991C4E66-EF3E-4E3A-B79C-87373F9968B3}" presName="Name9" presStyleLbl="parChTrans1D2" presStyleIdx="2" presStyleCnt="7"/>
      <dgm:spPr/>
      <dgm:t>
        <a:bodyPr/>
        <a:lstStyle/>
        <a:p>
          <a:endParaRPr lang="en-US"/>
        </a:p>
      </dgm:t>
    </dgm:pt>
    <dgm:pt modelId="{92204C41-99B0-48AB-B162-B7D1654C7321}" type="pres">
      <dgm:prSet presAssocID="{991C4E66-EF3E-4E3A-B79C-87373F9968B3}" presName="connTx" presStyleLbl="parChTrans1D2" presStyleIdx="2" presStyleCnt="7"/>
      <dgm:spPr/>
      <dgm:t>
        <a:bodyPr/>
        <a:lstStyle/>
        <a:p>
          <a:endParaRPr lang="en-US"/>
        </a:p>
      </dgm:t>
    </dgm:pt>
    <dgm:pt modelId="{F43E7976-6725-4949-A8C6-73BFFD8CE1F2}" type="pres">
      <dgm:prSet presAssocID="{DE40146D-59F9-4B9D-A5F0-7E9ABEC83544}" presName="node" presStyleLbl="node1" presStyleIdx="2" presStyleCnt="7" custScaleX="125955" custScaleY="112278" custRadScaleRad="106785" custRadScaleInc="-69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094F8-A88F-4002-A7E1-54DC67F7C95D}" type="pres">
      <dgm:prSet presAssocID="{3C5101DB-4440-404C-9DF3-358E3412CB38}" presName="Name9" presStyleLbl="parChTrans1D2" presStyleIdx="3" presStyleCnt="7"/>
      <dgm:spPr/>
      <dgm:t>
        <a:bodyPr/>
        <a:lstStyle/>
        <a:p>
          <a:endParaRPr lang="en-US"/>
        </a:p>
      </dgm:t>
    </dgm:pt>
    <dgm:pt modelId="{29BFE329-3C9E-4248-881A-7154BB572074}" type="pres">
      <dgm:prSet presAssocID="{3C5101DB-4440-404C-9DF3-358E3412CB38}" presName="connTx" presStyleLbl="parChTrans1D2" presStyleIdx="3" presStyleCnt="7"/>
      <dgm:spPr/>
      <dgm:t>
        <a:bodyPr/>
        <a:lstStyle/>
        <a:p>
          <a:endParaRPr lang="en-US"/>
        </a:p>
      </dgm:t>
    </dgm:pt>
    <dgm:pt modelId="{2F3756D1-36B7-4CD0-8E14-7D99D2A1FC10}" type="pres">
      <dgm:prSet presAssocID="{6CCFA118-E8E8-4225-8297-80C197EA43F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AC433-D4E7-41A5-B6AC-F1C1599496A1}" type="pres">
      <dgm:prSet presAssocID="{3A439F6C-89F0-4BD2-B8AC-C200D9F10FF8}" presName="Name9" presStyleLbl="parChTrans1D2" presStyleIdx="4" presStyleCnt="7"/>
      <dgm:spPr/>
      <dgm:t>
        <a:bodyPr/>
        <a:lstStyle/>
        <a:p>
          <a:endParaRPr lang="en-US"/>
        </a:p>
      </dgm:t>
    </dgm:pt>
    <dgm:pt modelId="{08641FC8-E56D-4520-A043-EB10DD9CC0DA}" type="pres">
      <dgm:prSet presAssocID="{3A439F6C-89F0-4BD2-B8AC-C200D9F10FF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E6521818-AC1E-485F-B491-9B0746225C47}" type="pres">
      <dgm:prSet presAssocID="{FA81952A-740C-4244-8573-C06671665013}" presName="node" presStyleLbl="node1" presStyleIdx="4" presStyleCnt="7" custScaleX="119466" custScaleY="112278" custRadScaleRad="108023" custRadScaleInc="8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728DA-D280-4F89-B627-FB249A6BECC5}" type="pres">
      <dgm:prSet presAssocID="{1A0FB92D-051C-4695-9D1C-5BC86A82CCDB}" presName="Name9" presStyleLbl="parChTrans1D2" presStyleIdx="5" presStyleCnt="7"/>
      <dgm:spPr/>
      <dgm:t>
        <a:bodyPr/>
        <a:lstStyle/>
        <a:p>
          <a:endParaRPr lang="en-US"/>
        </a:p>
      </dgm:t>
    </dgm:pt>
    <dgm:pt modelId="{28C978A5-736E-4CE9-BEB2-224C217C6C79}" type="pres">
      <dgm:prSet presAssocID="{1A0FB92D-051C-4695-9D1C-5BC86A82CCDB}" presName="connTx" presStyleLbl="parChTrans1D2" presStyleIdx="5" presStyleCnt="7"/>
      <dgm:spPr/>
      <dgm:t>
        <a:bodyPr/>
        <a:lstStyle/>
        <a:p>
          <a:endParaRPr lang="en-US"/>
        </a:p>
      </dgm:t>
    </dgm:pt>
    <dgm:pt modelId="{338D9CB0-48D6-4EAF-A2C5-8744E6A2AFFF}" type="pres">
      <dgm:prSet presAssocID="{AEBB9B39-D8D6-45EB-ADC4-52AC560E65E7}" presName="node" presStyleLbl="node1" presStyleIdx="5" presStyleCnt="7" custScaleX="155570" custScaleY="113835" custRadScaleRad="108023" custRadScaleInc="8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27B27-A4CE-4589-A0DA-677092F1C65B}" type="pres">
      <dgm:prSet presAssocID="{7EFD052E-4299-456A-BA72-28C29E8F2473}" presName="Name9" presStyleLbl="parChTrans1D2" presStyleIdx="6" presStyleCnt="7"/>
      <dgm:spPr/>
      <dgm:t>
        <a:bodyPr/>
        <a:lstStyle/>
        <a:p>
          <a:endParaRPr lang="en-US"/>
        </a:p>
      </dgm:t>
    </dgm:pt>
    <dgm:pt modelId="{2DE3C8D5-44B4-4E18-9875-E461E186124D}" type="pres">
      <dgm:prSet presAssocID="{7EFD052E-4299-456A-BA72-28C29E8F2473}" presName="connTx" presStyleLbl="parChTrans1D2" presStyleIdx="6" presStyleCnt="7"/>
      <dgm:spPr/>
      <dgm:t>
        <a:bodyPr/>
        <a:lstStyle/>
        <a:p>
          <a:endParaRPr lang="en-US"/>
        </a:p>
      </dgm:t>
    </dgm:pt>
    <dgm:pt modelId="{D5930A21-11DC-4E79-B848-45890746FBBC}" type="pres">
      <dgm:prSet presAssocID="{8E6E338B-28A1-4416-9FE0-42F66173D30F}" presName="node" presStyleLbl="node1" presStyleIdx="6" presStyleCnt="7" custScaleX="136799" custScaleY="114029" custRadScaleRad="114680" custRadScaleInc="3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2F2820-B550-42DE-8EFF-01009F3345A0}" type="presOf" srcId="{991C4E66-EF3E-4E3A-B79C-87373F9968B3}" destId="{92204C41-99B0-48AB-B162-B7D1654C7321}" srcOrd="1" destOrd="0" presId="urn:microsoft.com/office/officeart/2005/8/layout/radial1"/>
    <dgm:cxn modelId="{D03AD1CD-C3C6-4CF7-887B-AFCDB3A8ACB6}" type="presOf" srcId="{7EFD052E-4299-456A-BA72-28C29E8F2473}" destId="{2DE3C8D5-44B4-4E18-9875-E461E186124D}" srcOrd="1" destOrd="0" presId="urn:microsoft.com/office/officeart/2005/8/layout/radial1"/>
    <dgm:cxn modelId="{D5762D3B-C101-474B-8C4F-5DC4DFF5D9D6}" srcId="{0184648A-4439-4438-8B17-841B42A5F5E7}" destId="{6CCFA118-E8E8-4225-8297-80C197EA43FD}" srcOrd="3" destOrd="0" parTransId="{3C5101DB-4440-404C-9DF3-358E3412CB38}" sibTransId="{5E8D4C55-0B5D-4D2B-9B90-58115F7FD57C}"/>
    <dgm:cxn modelId="{179026EE-4AA8-489E-8B31-CE737743636E}" type="presOf" srcId="{04D731DC-9E23-4D5B-8A53-618933DE8AF3}" destId="{F7DA69AB-9E32-4CE4-A9C7-2815FCA4295A}" srcOrd="0" destOrd="0" presId="urn:microsoft.com/office/officeart/2005/8/layout/radial1"/>
    <dgm:cxn modelId="{CC262B66-B11A-4C4F-A5AF-401D8DDA12B4}" type="presOf" srcId="{991C4E66-EF3E-4E3A-B79C-87373F9968B3}" destId="{6D2F89F0-3009-4C45-8386-99DC682C109D}" srcOrd="0" destOrd="0" presId="urn:microsoft.com/office/officeart/2005/8/layout/radial1"/>
    <dgm:cxn modelId="{B381903B-8297-445E-9761-74DB002CA799}" type="presOf" srcId="{DE40146D-59F9-4B9D-A5F0-7E9ABEC83544}" destId="{F43E7976-6725-4949-A8C6-73BFFD8CE1F2}" srcOrd="0" destOrd="0" presId="urn:microsoft.com/office/officeart/2005/8/layout/radial1"/>
    <dgm:cxn modelId="{1EB51E5F-B783-4426-AAC7-12C864459AC6}" type="presOf" srcId="{8EB759A0-5B0F-49FA-9F5E-F5E9AB692381}" destId="{FF15528A-EA16-4D8D-B3F7-0D78401CE2C8}" srcOrd="0" destOrd="0" presId="urn:microsoft.com/office/officeart/2005/8/layout/radial1"/>
    <dgm:cxn modelId="{6F0D93F6-9290-40FC-B8CE-4A52098058D9}" type="presOf" srcId="{D1F2A8D0-2853-4574-A944-1F9721E93344}" destId="{4AAABA72-653E-4FF9-8433-4A2948D75762}" srcOrd="1" destOrd="0" presId="urn:microsoft.com/office/officeart/2005/8/layout/radial1"/>
    <dgm:cxn modelId="{2160F1C1-D359-4EF9-925E-997B628294F3}" type="presOf" srcId="{0184648A-4439-4438-8B17-841B42A5F5E7}" destId="{7E9EEE10-5377-4647-9DA9-B847084645B4}" srcOrd="0" destOrd="0" presId="urn:microsoft.com/office/officeart/2005/8/layout/radial1"/>
    <dgm:cxn modelId="{E9A5E439-7332-4EC6-9C53-3A601E627AAB}" type="presOf" srcId="{1A0FB92D-051C-4695-9D1C-5BC86A82CCDB}" destId="{9E4728DA-D280-4F89-B627-FB249A6BECC5}" srcOrd="0" destOrd="0" presId="urn:microsoft.com/office/officeart/2005/8/layout/radial1"/>
    <dgm:cxn modelId="{061D565A-0F88-4DAD-A341-D446D294F36F}" type="presOf" srcId="{3C5101DB-4440-404C-9DF3-358E3412CB38}" destId="{D4F094F8-A88F-4002-A7E1-54DC67F7C95D}" srcOrd="0" destOrd="0" presId="urn:microsoft.com/office/officeart/2005/8/layout/radial1"/>
    <dgm:cxn modelId="{546481FE-BE7E-4FD1-970B-A3459C282AD7}" type="presOf" srcId="{3A439F6C-89F0-4BD2-B8AC-C200D9F10FF8}" destId="{08641FC8-E56D-4520-A043-EB10DD9CC0DA}" srcOrd="1" destOrd="0" presId="urn:microsoft.com/office/officeart/2005/8/layout/radial1"/>
    <dgm:cxn modelId="{08901E77-2047-48EF-A58E-32CF72D6D573}" type="presOf" srcId="{FA81952A-740C-4244-8573-C06671665013}" destId="{E6521818-AC1E-485F-B491-9B0746225C47}" srcOrd="0" destOrd="0" presId="urn:microsoft.com/office/officeart/2005/8/layout/radial1"/>
    <dgm:cxn modelId="{F2676AF1-45C9-4DC0-B71C-A5D1A7AF5F48}" srcId="{8EB759A0-5B0F-49FA-9F5E-F5E9AB692381}" destId="{0184648A-4439-4438-8B17-841B42A5F5E7}" srcOrd="0" destOrd="0" parTransId="{EB7CEA52-BC8A-4768-96B9-E8DD2E145F57}" sibTransId="{FB2C8EA6-417B-4E07-933C-22A338EFEB7D}"/>
    <dgm:cxn modelId="{C3DB43F1-E8E2-45E4-8DB0-0318ACC65A7C}" type="presOf" srcId="{7EFD052E-4299-456A-BA72-28C29E8F2473}" destId="{65427B27-A4CE-4589-A0DA-677092F1C65B}" srcOrd="0" destOrd="0" presId="urn:microsoft.com/office/officeart/2005/8/layout/radial1"/>
    <dgm:cxn modelId="{3F768DC0-7F91-4E03-A49E-4ED51C7B8BA8}" type="presOf" srcId="{3A439F6C-89F0-4BD2-B8AC-C200D9F10FF8}" destId="{079AC433-D4E7-41A5-B6AC-F1C1599496A1}" srcOrd="0" destOrd="0" presId="urn:microsoft.com/office/officeart/2005/8/layout/radial1"/>
    <dgm:cxn modelId="{078CEA80-EA20-40F1-AAB4-AB3EDD1A88BE}" srcId="{0184648A-4439-4438-8B17-841B42A5F5E7}" destId="{AEBB9B39-D8D6-45EB-ADC4-52AC560E65E7}" srcOrd="5" destOrd="0" parTransId="{1A0FB92D-051C-4695-9D1C-5BC86A82CCDB}" sibTransId="{00099BAF-138A-4597-9FD2-307623B3A361}"/>
    <dgm:cxn modelId="{26ACDFCD-6852-481B-B359-CC2EB51C56EB}" type="presOf" srcId="{D1F2A8D0-2853-4574-A944-1F9721E93344}" destId="{076398BC-09FF-431F-B8FE-82AEB7212942}" srcOrd="0" destOrd="0" presId="urn:microsoft.com/office/officeart/2005/8/layout/radial1"/>
    <dgm:cxn modelId="{F8A3DE63-0C47-4359-8193-6BC439DCF04F}" type="presOf" srcId="{8E6E338B-28A1-4416-9FE0-42F66173D30F}" destId="{D5930A21-11DC-4E79-B848-45890746FBBC}" srcOrd="0" destOrd="0" presId="urn:microsoft.com/office/officeart/2005/8/layout/radial1"/>
    <dgm:cxn modelId="{1BB9062A-8DFE-4DFF-ABD0-C68209C1C34F}" type="presOf" srcId="{D2E8516E-8E9B-47C2-B6E4-1E6F8A413D67}" destId="{F1D24D96-CD2A-4F1B-8522-06D5A30A34F1}" srcOrd="0" destOrd="0" presId="urn:microsoft.com/office/officeart/2005/8/layout/radial1"/>
    <dgm:cxn modelId="{93DE9830-464F-4D28-B046-4B7508F909AB}" type="presOf" srcId="{6CCFA118-E8E8-4225-8297-80C197EA43FD}" destId="{2F3756D1-36B7-4CD0-8E14-7D99D2A1FC10}" srcOrd="0" destOrd="0" presId="urn:microsoft.com/office/officeart/2005/8/layout/radial1"/>
    <dgm:cxn modelId="{A688F672-6DB5-4C9C-8C78-128456BF6EB6}" srcId="{0184648A-4439-4438-8B17-841B42A5F5E7}" destId="{0FCF134A-6CC2-4A14-B32C-BA95DA95E99D}" srcOrd="0" destOrd="0" parTransId="{D2E8516E-8E9B-47C2-B6E4-1E6F8A413D67}" sibTransId="{CD0DF245-0725-4A52-BD47-BA5A9CA77DB0}"/>
    <dgm:cxn modelId="{E44BDF39-CFC7-4410-AAC0-BEABAD6C8D56}" srcId="{0184648A-4439-4438-8B17-841B42A5F5E7}" destId="{04D731DC-9E23-4D5B-8A53-618933DE8AF3}" srcOrd="1" destOrd="0" parTransId="{D1F2A8D0-2853-4574-A944-1F9721E93344}" sibTransId="{DBE6130D-083C-4BEC-B72A-ED24F7C1E623}"/>
    <dgm:cxn modelId="{6574BADD-6B6C-4E9D-A4FD-477C5F98B387}" srcId="{0184648A-4439-4438-8B17-841B42A5F5E7}" destId="{8E6E338B-28A1-4416-9FE0-42F66173D30F}" srcOrd="6" destOrd="0" parTransId="{7EFD052E-4299-456A-BA72-28C29E8F2473}" sibTransId="{24EB0A20-EBED-487B-82F7-B16A60B7EEB9}"/>
    <dgm:cxn modelId="{C45E5A15-E045-4E25-8E5C-AF3597E3579A}" type="presOf" srcId="{AEBB9B39-D8D6-45EB-ADC4-52AC560E65E7}" destId="{338D9CB0-48D6-4EAF-A2C5-8744E6A2AFFF}" srcOrd="0" destOrd="0" presId="urn:microsoft.com/office/officeart/2005/8/layout/radial1"/>
    <dgm:cxn modelId="{8657465B-F2FA-4B61-B1E7-74C4300A14CB}" type="presOf" srcId="{1A0FB92D-051C-4695-9D1C-5BC86A82CCDB}" destId="{28C978A5-736E-4CE9-BEB2-224C217C6C79}" srcOrd="1" destOrd="0" presId="urn:microsoft.com/office/officeart/2005/8/layout/radial1"/>
    <dgm:cxn modelId="{9F271B16-6810-4788-A13F-3AD8361D03E4}" type="presOf" srcId="{3C5101DB-4440-404C-9DF3-358E3412CB38}" destId="{29BFE329-3C9E-4248-881A-7154BB572074}" srcOrd="1" destOrd="0" presId="urn:microsoft.com/office/officeart/2005/8/layout/radial1"/>
    <dgm:cxn modelId="{E098AF43-E669-4F26-96FE-B46E8DFCFAF7}" type="presOf" srcId="{0FCF134A-6CC2-4A14-B32C-BA95DA95E99D}" destId="{4E819C44-F6E9-4BC7-8B62-93C2AECDE63D}" srcOrd="0" destOrd="0" presId="urn:microsoft.com/office/officeart/2005/8/layout/radial1"/>
    <dgm:cxn modelId="{A50F6AF3-6E34-4182-88A1-BCDED93735B6}" srcId="{0184648A-4439-4438-8B17-841B42A5F5E7}" destId="{FA81952A-740C-4244-8573-C06671665013}" srcOrd="4" destOrd="0" parTransId="{3A439F6C-89F0-4BD2-B8AC-C200D9F10FF8}" sibTransId="{B4451DE9-1C20-453F-B6A8-A0A9778F8D60}"/>
    <dgm:cxn modelId="{E475092D-3CD0-425F-AA00-2FC6BD8F6FA7}" type="presOf" srcId="{D2E8516E-8E9B-47C2-B6E4-1E6F8A413D67}" destId="{817D1500-A25D-48F9-931D-FFA6338D6423}" srcOrd="1" destOrd="0" presId="urn:microsoft.com/office/officeart/2005/8/layout/radial1"/>
    <dgm:cxn modelId="{34B6DD6C-6463-4A11-9444-75D7F59C4831}" srcId="{0184648A-4439-4438-8B17-841B42A5F5E7}" destId="{DE40146D-59F9-4B9D-A5F0-7E9ABEC83544}" srcOrd="2" destOrd="0" parTransId="{991C4E66-EF3E-4E3A-B79C-87373F9968B3}" sibTransId="{9331F7D2-D009-42D6-ABE6-31E4A547FF5D}"/>
    <dgm:cxn modelId="{510B482B-64B5-4F65-87CB-544377621D65}" type="presParOf" srcId="{FF15528A-EA16-4D8D-B3F7-0D78401CE2C8}" destId="{7E9EEE10-5377-4647-9DA9-B847084645B4}" srcOrd="0" destOrd="0" presId="urn:microsoft.com/office/officeart/2005/8/layout/radial1"/>
    <dgm:cxn modelId="{4EBB0067-152D-4D0E-B87E-454C42EE308E}" type="presParOf" srcId="{FF15528A-EA16-4D8D-B3F7-0D78401CE2C8}" destId="{F1D24D96-CD2A-4F1B-8522-06D5A30A34F1}" srcOrd="1" destOrd="0" presId="urn:microsoft.com/office/officeart/2005/8/layout/radial1"/>
    <dgm:cxn modelId="{66517D99-0013-4BB0-958D-BC687BD3741E}" type="presParOf" srcId="{F1D24D96-CD2A-4F1B-8522-06D5A30A34F1}" destId="{817D1500-A25D-48F9-931D-FFA6338D6423}" srcOrd="0" destOrd="0" presId="urn:microsoft.com/office/officeart/2005/8/layout/radial1"/>
    <dgm:cxn modelId="{D59942AF-6DC1-4784-A88D-16724A8CBAA2}" type="presParOf" srcId="{FF15528A-EA16-4D8D-B3F7-0D78401CE2C8}" destId="{4E819C44-F6E9-4BC7-8B62-93C2AECDE63D}" srcOrd="2" destOrd="0" presId="urn:microsoft.com/office/officeart/2005/8/layout/radial1"/>
    <dgm:cxn modelId="{2260EE81-2C88-410C-9EC9-016E0D2A6E6E}" type="presParOf" srcId="{FF15528A-EA16-4D8D-B3F7-0D78401CE2C8}" destId="{076398BC-09FF-431F-B8FE-82AEB7212942}" srcOrd="3" destOrd="0" presId="urn:microsoft.com/office/officeart/2005/8/layout/radial1"/>
    <dgm:cxn modelId="{12BA9CF6-917C-49B6-8FCA-9A32890CF56E}" type="presParOf" srcId="{076398BC-09FF-431F-B8FE-82AEB7212942}" destId="{4AAABA72-653E-4FF9-8433-4A2948D75762}" srcOrd="0" destOrd="0" presId="urn:microsoft.com/office/officeart/2005/8/layout/radial1"/>
    <dgm:cxn modelId="{0465CD00-6C16-4046-8D57-772CD5F118E8}" type="presParOf" srcId="{FF15528A-EA16-4D8D-B3F7-0D78401CE2C8}" destId="{F7DA69AB-9E32-4CE4-A9C7-2815FCA4295A}" srcOrd="4" destOrd="0" presId="urn:microsoft.com/office/officeart/2005/8/layout/radial1"/>
    <dgm:cxn modelId="{1CA1BB93-2A07-4C49-9ED1-286BEFC48123}" type="presParOf" srcId="{FF15528A-EA16-4D8D-B3F7-0D78401CE2C8}" destId="{6D2F89F0-3009-4C45-8386-99DC682C109D}" srcOrd="5" destOrd="0" presId="urn:microsoft.com/office/officeart/2005/8/layout/radial1"/>
    <dgm:cxn modelId="{8741D44C-1CB6-41A5-BB4E-8CCDC9FD5767}" type="presParOf" srcId="{6D2F89F0-3009-4C45-8386-99DC682C109D}" destId="{92204C41-99B0-48AB-B162-B7D1654C7321}" srcOrd="0" destOrd="0" presId="urn:microsoft.com/office/officeart/2005/8/layout/radial1"/>
    <dgm:cxn modelId="{97DB854B-6104-436D-A471-99F15B76655C}" type="presParOf" srcId="{FF15528A-EA16-4D8D-B3F7-0D78401CE2C8}" destId="{F43E7976-6725-4949-A8C6-73BFFD8CE1F2}" srcOrd="6" destOrd="0" presId="urn:microsoft.com/office/officeart/2005/8/layout/radial1"/>
    <dgm:cxn modelId="{72A42DB8-7087-4D5A-9F9E-6AC3B88E4AFA}" type="presParOf" srcId="{FF15528A-EA16-4D8D-B3F7-0D78401CE2C8}" destId="{D4F094F8-A88F-4002-A7E1-54DC67F7C95D}" srcOrd="7" destOrd="0" presId="urn:microsoft.com/office/officeart/2005/8/layout/radial1"/>
    <dgm:cxn modelId="{54C80AFF-351B-4EEF-8CCC-0097F2C6F186}" type="presParOf" srcId="{D4F094F8-A88F-4002-A7E1-54DC67F7C95D}" destId="{29BFE329-3C9E-4248-881A-7154BB572074}" srcOrd="0" destOrd="0" presId="urn:microsoft.com/office/officeart/2005/8/layout/radial1"/>
    <dgm:cxn modelId="{05BA9759-6DF3-4C91-946B-3D681E9CEE7B}" type="presParOf" srcId="{FF15528A-EA16-4D8D-B3F7-0D78401CE2C8}" destId="{2F3756D1-36B7-4CD0-8E14-7D99D2A1FC10}" srcOrd="8" destOrd="0" presId="urn:microsoft.com/office/officeart/2005/8/layout/radial1"/>
    <dgm:cxn modelId="{26024D2B-F442-4B0B-BAC0-ED7B926594DB}" type="presParOf" srcId="{FF15528A-EA16-4D8D-B3F7-0D78401CE2C8}" destId="{079AC433-D4E7-41A5-B6AC-F1C1599496A1}" srcOrd="9" destOrd="0" presId="urn:microsoft.com/office/officeart/2005/8/layout/radial1"/>
    <dgm:cxn modelId="{7B5A1C7C-AE5C-48F6-9989-03A5071138AD}" type="presParOf" srcId="{079AC433-D4E7-41A5-B6AC-F1C1599496A1}" destId="{08641FC8-E56D-4520-A043-EB10DD9CC0DA}" srcOrd="0" destOrd="0" presId="urn:microsoft.com/office/officeart/2005/8/layout/radial1"/>
    <dgm:cxn modelId="{6F3709CC-A1B1-48D5-98CD-9D1748987B56}" type="presParOf" srcId="{FF15528A-EA16-4D8D-B3F7-0D78401CE2C8}" destId="{E6521818-AC1E-485F-B491-9B0746225C47}" srcOrd="10" destOrd="0" presId="urn:microsoft.com/office/officeart/2005/8/layout/radial1"/>
    <dgm:cxn modelId="{78CE73D8-6CA5-457D-8DF3-88291BDF4541}" type="presParOf" srcId="{FF15528A-EA16-4D8D-B3F7-0D78401CE2C8}" destId="{9E4728DA-D280-4F89-B627-FB249A6BECC5}" srcOrd="11" destOrd="0" presId="urn:microsoft.com/office/officeart/2005/8/layout/radial1"/>
    <dgm:cxn modelId="{3D0176E9-B1E7-4DF7-96E8-0C6268F9A36E}" type="presParOf" srcId="{9E4728DA-D280-4F89-B627-FB249A6BECC5}" destId="{28C978A5-736E-4CE9-BEB2-224C217C6C79}" srcOrd="0" destOrd="0" presId="urn:microsoft.com/office/officeart/2005/8/layout/radial1"/>
    <dgm:cxn modelId="{7F0D2F57-76FB-4E16-B173-D4C4CCED9BD5}" type="presParOf" srcId="{FF15528A-EA16-4D8D-B3F7-0D78401CE2C8}" destId="{338D9CB0-48D6-4EAF-A2C5-8744E6A2AFFF}" srcOrd="12" destOrd="0" presId="urn:microsoft.com/office/officeart/2005/8/layout/radial1"/>
    <dgm:cxn modelId="{24A44EE1-9839-4894-B3F1-B8807E9A843A}" type="presParOf" srcId="{FF15528A-EA16-4D8D-B3F7-0D78401CE2C8}" destId="{65427B27-A4CE-4589-A0DA-677092F1C65B}" srcOrd="13" destOrd="0" presId="urn:microsoft.com/office/officeart/2005/8/layout/radial1"/>
    <dgm:cxn modelId="{D863FB49-56F7-42BC-9C0E-9616DB92B75B}" type="presParOf" srcId="{65427B27-A4CE-4589-A0DA-677092F1C65B}" destId="{2DE3C8D5-44B4-4E18-9875-E461E186124D}" srcOrd="0" destOrd="0" presId="urn:microsoft.com/office/officeart/2005/8/layout/radial1"/>
    <dgm:cxn modelId="{46D804F8-FFA0-489A-9081-513C0BB11384}" type="presParOf" srcId="{FF15528A-EA16-4D8D-B3F7-0D78401CE2C8}" destId="{D5930A21-11DC-4E79-B848-45890746FBB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EEE10-5377-4647-9DA9-B847084645B4}">
      <dsp:nvSpPr>
        <dsp:cNvPr id="0" name=""/>
        <dsp:cNvSpPr/>
      </dsp:nvSpPr>
      <dsp:spPr>
        <a:xfrm>
          <a:off x="3251136" y="1791103"/>
          <a:ext cx="1523683" cy="117037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itchFamily="2" charset="0"/>
              <a:ea typeface="NSimSun" pitchFamily="49" charset="-122"/>
              <a:cs typeface="NikoshBAN" pitchFamily="2" charset="0"/>
            </a:rPr>
            <a:t>পোর্ট</a:t>
          </a:r>
          <a:endParaRPr lang="en-US" sz="3200" b="1" kern="1200" dirty="0">
            <a:solidFill>
              <a:schemeClr val="tx1"/>
            </a:solidFill>
            <a:latin typeface="NikoshBAN" pitchFamily="2" charset="0"/>
            <a:ea typeface="NSimSun" pitchFamily="49" charset="-122"/>
            <a:cs typeface="NikoshBAN" pitchFamily="2" charset="0"/>
          </a:endParaRPr>
        </a:p>
      </dsp:txBody>
      <dsp:txXfrm>
        <a:off x="3474274" y="1962500"/>
        <a:ext cx="1077407" cy="827576"/>
      </dsp:txXfrm>
    </dsp:sp>
    <dsp:sp modelId="{F1D24D96-CD2A-4F1B-8522-06D5A30A34F1}">
      <dsp:nvSpPr>
        <dsp:cNvPr id="0" name=""/>
        <dsp:cNvSpPr/>
      </dsp:nvSpPr>
      <dsp:spPr>
        <a:xfrm rot="16200000">
          <a:off x="3706764" y="1471155"/>
          <a:ext cx="612428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612428" y="13734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>
            <a:solidFill>
              <a:srgbClr val="0000FF"/>
            </a:solidFill>
          </a:endParaRPr>
        </a:p>
      </dsp:txBody>
      <dsp:txXfrm>
        <a:off x="3997667" y="1469579"/>
        <a:ext cx="30621" cy="30621"/>
      </dsp:txXfrm>
    </dsp:sp>
    <dsp:sp modelId="{4E819C44-F6E9-4BC7-8B62-93C2AECDE63D}">
      <dsp:nvSpPr>
        <dsp:cNvPr id="0" name=""/>
        <dsp:cNvSpPr/>
      </dsp:nvSpPr>
      <dsp:spPr>
        <a:xfrm>
          <a:off x="3225139" y="-19075"/>
          <a:ext cx="1575677" cy="119775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পিএস</a:t>
          </a:r>
          <a:r>
            <a:rPr lang="en-US" sz="2000" b="1" kern="1200" dirty="0" smtClean="0">
              <a:solidFill>
                <a:schemeClr val="tx1"/>
              </a:solidFill>
            </a:rPr>
            <a:t>/২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455892" y="156332"/>
        <a:ext cx="1114171" cy="846937"/>
      </dsp:txXfrm>
    </dsp:sp>
    <dsp:sp modelId="{076398BC-09FF-431F-B8FE-82AEB7212942}">
      <dsp:nvSpPr>
        <dsp:cNvPr id="0" name=""/>
        <dsp:cNvSpPr/>
      </dsp:nvSpPr>
      <dsp:spPr>
        <a:xfrm rot="19253160">
          <a:off x="4457246" y="1715053"/>
          <a:ext cx="704170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704170" y="13734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>
            <a:solidFill>
              <a:srgbClr val="0000FF"/>
            </a:solidFill>
          </a:endParaRPr>
        </a:p>
      </dsp:txBody>
      <dsp:txXfrm>
        <a:off x="4791727" y="1711183"/>
        <a:ext cx="35208" cy="35208"/>
      </dsp:txXfrm>
    </dsp:sp>
    <dsp:sp modelId="{F7DA69AB-9E32-4CE4-A9C7-2815FCA4295A}">
      <dsp:nvSpPr>
        <dsp:cNvPr id="0" name=""/>
        <dsp:cNvSpPr/>
      </dsp:nvSpPr>
      <dsp:spPr>
        <a:xfrm>
          <a:off x="4800602" y="685802"/>
          <a:ext cx="1455219" cy="91695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সিরিয়াল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013714" y="820086"/>
        <a:ext cx="1028995" cy="648382"/>
      </dsp:txXfrm>
    </dsp:sp>
    <dsp:sp modelId="{6D2F89F0-3009-4C45-8386-99DC682C109D}">
      <dsp:nvSpPr>
        <dsp:cNvPr id="0" name=""/>
        <dsp:cNvSpPr/>
      </dsp:nvSpPr>
      <dsp:spPr>
        <a:xfrm rot="664431">
          <a:off x="4747364" y="2546936"/>
          <a:ext cx="415378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415378" y="13734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>
            <a:solidFill>
              <a:srgbClr val="0000FF"/>
            </a:solidFill>
          </a:endParaRPr>
        </a:p>
      </dsp:txBody>
      <dsp:txXfrm>
        <a:off x="4944669" y="2550286"/>
        <a:ext cx="20768" cy="20768"/>
      </dsp:txXfrm>
    </dsp:sp>
    <dsp:sp modelId="{F43E7976-6725-4949-A8C6-73BFFD8CE1F2}">
      <dsp:nvSpPr>
        <dsp:cNvPr id="0" name=""/>
        <dsp:cNvSpPr/>
      </dsp:nvSpPr>
      <dsp:spPr>
        <a:xfrm>
          <a:off x="5141326" y="2072355"/>
          <a:ext cx="1508627" cy="134481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প্যারালাল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362259" y="2269298"/>
        <a:ext cx="1066761" cy="950924"/>
      </dsp:txXfrm>
    </dsp:sp>
    <dsp:sp modelId="{D4F094F8-A88F-4002-A7E1-54DC67F7C95D}">
      <dsp:nvSpPr>
        <dsp:cNvPr id="0" name=""/>
        <dsp:cNvSpPr/>
      </dsp:nvSpPr>
      <dsp:spPr>
        <a:xfrm rot="3857143">
          <a:off x="4110720" y="3176480"/>
          <a:ext cx="588447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588447" y="13734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>
            <a:solidFill>
              <a:srgbClr val="0000FF"/>
            </a:solidFill>
          </a:endParaRPr>
        </a:p>
      </dsp:txBody>
      <dsp:txXfrm>
        <a:off x="4390233" y="3175504"/>
        <a:ext cx="29422" cy="29422"/>
      </dsp:txXfrm>
    </dsp:sp>
    <dsp:sp modelId="{2F3756D1-36B7-4CD0-8E14-7D99D2A1FC10}">
      <dsp:nvSpPr>
        <dsp:cNvPr id="0" name=""/>
        <dsp:cNvSpPr/>
      </dsp:nvSpPr>
      <dsp:spPr>
        <a:xfrm>
          <a:off x="4193570" y="3395994"/>
          <a:ext cx="1197751" cy="119775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অডিও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368977" y="3571401"/>
        <a:ext cx="846937" cy="846937"/>
      </dsp:txXfrm>
    </dsp:sp>
    <dsp:sp modelId="{079AC433-D4E7-41A5-B6AC-F1C1599496A1}">
      <dsp:nvSpPr>
        <dsp:cNvPr id="0" name=""/>
        <dsp:cNvSpPr/>
      </dsp:nvSpPr>
      <dsp:spPr>
        <a:xfrm rot="7152560">
          <a:off x="3298393" y="3143076"/>
          <a:ext cx="556397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556397" y="13734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rgbClr val="0000FF"/>
            </a:solidFill>
          </a:endParaRPr>
        </a:p>
      </dsp:txBody>
      <dsp:txXfrm rot="10800000">
        <a:off x="3562682" y="3142901"/>
        <a:ext cx="27819" cy="27819"/>
      </dsp:txXfrm>
    </dsp:sp>
    <dsp:sp modelId="{E6521818-AC1E-485F-B491-9B0746225C47}">
      <dsp:nvSpPr>
        <dsp:cNvPr id="0" name=""/>
        <dsp:cNvSpPr/>
      </dsp:nvSpPr>
      <dsp:spPr>
        <a:xfrm>
          <a:off x="2392585" y="3322464"/>
          <a:ext cx="1430905" cy="134481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ভিজিএ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2602136" y="3519407"/>
        <a:ext cx="1011803" cy="950924"/>
      </dsp:txXfrm>
    </dsp:sp>
    <dsp:sp modelId="{9E4728DA-D280-4F89-B627-FB249A6BECC5}">
      <dsp:nvSpPr>
        <dsp:cNvPr id="0" name=""/>
        <dsp:cNvSpPr/>
      </dsp:nvSpPr>
      <dsp:spPr>
        <a:xfrm rot="10153435">
          <a:off x="3005866" y="2528540"/>
          <a:ext cx="270013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270013" y="1373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34123" y="2535524"/>
        <a:ext cx="13500" cy="13500"/>
      </dsp:txXfrm>
    </dsp:sp>
    <dsp:sp modelId="{338D9CB0-48D6-4EAF-A2C5-8744E6A2AFFF}">
      <dsp:nvSpPr>
        <dsp:cNvPr id="0" name=""/>
        <dsp:cNvSpPr/>
      </dsp:nvSpPr>
      <dsp:spPr>
        <a:xfrm>
          <a:off x="1174908" y="2057399"/>
          <a:ext cx="1863341" cy="136345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এনআইসি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447788" y="2257073"/>
        <a:ext cx="1317581" cy="964111"/>
      </dsp:txXfrm>
    </dsp:sp>
    <dsp:sp modelId="{65427B27-A4CE-4589-A0DA-677092F1C65B}">
      <dsp:nvSpPr>
        <dsp:cNvPr id="0" name=""/>
        <dsp:cNvSpPr/>
      </dsp:nvSpPr>
      <dsp:spPr>
        <a:xfrm rot="13168332">
          <a:off x="2933351" y="1733718"/>
          <a:ext cx="632066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632066" y="13734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rgbClr val="0000FF"/>
            </a:solidFill>
          </a:endParaRPr>
        </a:p>
      </dsp:txBody>
      <dsp:txXfrm rot="10800000">
        <a:off x="3233583" y="1731651"/>
        <a:ext cx="31603" cy="31603"/>
      </dsp:txXfrm>
    </dsp:sp>
    <dsp:sp modelId="{D5930A21-11DC-4E79-B848-45890746FBBC}">
      <dsp:nvSpPr>
        <dsp:cNvPr id="0" name=""/>
        <dsp:cNvSpPr/>
      </dsp:nvSpPr>
      <dsp:spPr>
        <a:xfrm>
          <a:off x="1603375" y="383711"/>
          <a:ext cx="1638511" cy="136578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ইউএসবি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843329" y="583725"/>
        <a:ext cx="1158603" cy="965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666B3-C9FC-4E3F-B9C1-AAF66C4408F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CA327-B540-46EC-97DA-5DC8BC6B7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9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7557" y="2133600"/>
            <a:ext cx="6324600" cy="4038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24878" y="1383629"/>
            <a:ext cx="57583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400" b="1" kern="0" dirty="0" err="1" smtClean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kern="0" dirty="0" smtClean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kern="0" dirty="0" err="1" smtClean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400" b="1" kern="0" dirty="0" smtClean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kern="0" dirty="0" err="1" smtClean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b="1" kern="0" dirty="0" smtClean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kern="0" dirty="0" err="1" smtClean="0">
                <a:ln w="0"/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4400" b="1" kern="0" dirty="0">
              <a:ln w="0"/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1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1173391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আরো কিছু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পোর্টের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.....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14600"/>
            <a:ext cx="3124200" cy="3124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857500"/>
            <a:ext cx="219075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048000" y="228600"/>
            <a:ext cx="3505200" cy="957186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28600" y="4680379"/>
            <a:ext cx="8686800" cy="13716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Male Port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Female 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Port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75" y="1372518"/>
            <a:ext cx="1971010" cy="1451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40" y="1066800"/>
            <a:ext cx="2050650" cy="2050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125" y="3204560"/>
            <a:ext cx="2278965" cy="11652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322" y="1185786"/>
            <a:ext cx="2743004" cy="16929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" y="3044818"/>
            <a:ext cx="2524125" cy="1635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264" y="3204560"/>
            <a:ext cx="2509062" cy="1195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600">
            <a:off x="2798517" y="924916"/>
            <a:ext cx="3505216" cy="2684689"/>
          </a:xfrm>
          <a:prstGeom prst="rect">
            <a:avLst/>
          </a:prstGeom>
        </p:spPr>
      </p:pic>
      <p:sp>
        <p:nvSpPr>
          <p:cNvPr id="2" name="Horizontal Scroll 1"/>
          <p:cNvSpPr/>
          <p:nvPr/>
        </p:nvSpPr>
        <p:spPr>
          <a:xfrm>
            <a:off x="3276600" y="228600"/>
            <a:ext cx="2286000" cy="9144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0100" y="35052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ডিভাইসের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 smtClean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dirty="0" smtClean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ডিভাইসের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পোর্ট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 smtClean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600" dirty="0" smtClean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57200" y="3581400"/>
            <a:ext cx="8229600" cy="21336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প্রকার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পোর্টের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 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তৈরী 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276600" y="228600"/>
            <a:ext cx="2895600" cy="990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ndex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219200"/>
            <a:ext cx="4495800" cy="25260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914402"/>
            <a:ext cx="8991600" cy="7772401"/>
            <a:chOff x="0" y="-904784"/>
            <a:chExt cx="9144000" cy="6791418"/>
          </a:xfrm>
        </p:grpSpPr>
        <p:pic>
          <p:nvPicPr>
            <p:cNvPr id="5" name="Picture 4" descr="Single-Red-Rose-Flower-Wallpaper-Flower-Wallpapers-Flowers-HD-HD-Quality-HD-Wallpapers-Rose-Flowe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904784"/>
              <a:ext cx="9144000" cy="6791418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/>
          </p:nvSpPr>
          <p:spPr>
            <a:xfrm>
              <a:off x="3276600" y="4515035"/>
              <a:ext cx="3733800" cy="914400"/>
            </a:xfrm>
            <a:prstGeom prst="roundRect">
              <a:avLst>
                <a:gd name="adj" fmla="val 4388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9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10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0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8" y="2286000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7"/>
            <a:ext cx="3962400" cy="3477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কিম্পিউটার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স্টেমের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৯-০৯-২০২০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7" y="834887"/>
            <a:ext cx="1679713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0265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18590" y="5256076"/>
            <a:ext cx="7292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81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চল ছবি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দেখি......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12758" y="4759959"/>
            <a:ext cx="5383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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1"/>
          <a:stretch/>
        </p:blipFill>
        <p:spPr>
          <a:xfrm>
            <a:off x="1219200" y="996049"/>
            <a:ext cx="5562601" cy="3804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24000" y="2438400"/>
            <a:ext cx="5791200" cy="22098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84806" y="1143000"/>
            <a:ext cx="3669594" cy="110799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IN" sz="6600" b="1" dirty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শিখনফল:</a:t>
            </a:r>
            <a:endParaRPr lang="en-US" sz="7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 পাঠে শিক্ষার্থীরা .......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14350" indent="-514350">
              <a:buFontTx/>
              <a:buAutoNum type="arabicPeriod" startAt="2"/>
            </a:pP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বিভিন্ন প্রকার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 startAt="2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ব্যবহা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5" r="27985"/>
          <a:stretch/>
        </p:blipFill>
        <p:spPr>
          <a:xfrm>
            <a:off x="2364014" y="685800"/>
            <a:ext cx="3284796" cy="52578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363867" y="218661"/>
            <a:ext cx="55435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ছের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পর্যবেক্ষণ করি </a:t>
            </a:r>
            <a:endParaRPr lang="en-US" sz="4800" b="1" dirty="0"/>
          </a:p>
        </p:txBody>
      </p:sp>
      <p:grpSp>
        <p:nvGrpSpPr>
          <p:cNvPr id="51" name="Group 50"/>
          <p:cNvGrpSpPr/>
          <p:nvPr/>
        </p:nvGrpSpPr>
        <p:grpSpPr>
          <a:xfrm>
            <a:off x="647700" y="2524780"/>
            <a:ext cx="2291778" cy="523220"/>
            <a:chOff x="647700" y="2524780"/>
            <a:chExt cx="2291778" cy="523220"/>
          </a:xfrm>
        </p:grpSpPr>
        <p:sp>
          <p:nvSpPr>
            <p:cNvPr id="23" name="TextBox 22"/>
            <p:cNvSpPr txBox="1"/>
            <p:nvPr/>
          </p:nvSpPr>
          <p:spPr>
            <a:xfrm>
              <a:off x="647700" y="2524780"/>
              <a:ext cx="1714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পিএস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/২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2325756" y="2697089"/>
              <a:ext cx="613722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7700" y="2895600"/>
            <a:ext cx="2330036" cy="523220"/>
            <a:chOff x="647700" y="2895600"/>
            <a:chExt cx="2330036" cy="523220"/>
          </a:xfrm>
        </p:grpSpPr>
        <p:sp>
          <p:nvSpPr>
            <p:cNvPr id="29" name="TextBox 28"/>
            <p:cNvSpPr txBox="1"/>
            <p:nvPr/>
          </p:nvSpPr>
          <p:spPr>
            <a:xfrm>
              <a:off x="647700" y="2895600"/>
              <a:ext cx="1714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সিরিয়াল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2364014" y="3077832"/>
              <a:ext cx="613722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23288" y="3387294"/>
            <a:ext cx="2154448" cy="523220"/>
            <a:chOff x="823288" y="3387294"/>
            <a:chExt cx="215444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823288" y="3387294"/>
              <a:ext cx="17145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ভিজিএ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2364014" y="3519845"/>
              <a:ext cx="613722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98004" y="3822774"/>
            <a:ext cx="2377918" cy="523220"/>
            <a:chOff x="598004" y="3822774"/>
            <a:chExt cx="2377918" cy="523220"/>
          </a:xfrm>
        </p:grpSpPr>
        <p:sp>
          <p:nvSpPr>
            <p:cNvPr id="31" name="TextBox 30"/>
            <p:cNvSpPr txBox="1"/>
            <p:nvPr/>
          </p:nvSpPr>
          <p:spPr>
            <a:xfrm>
              <a:off x="598004" y="3822774"/>
              <a:ext cx="19240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ইউএসবি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Right Arrow 36"/>
            <p:cNvSpPr/>
            <p:nvPr/>
          </p:nvSpPr>
          <p:spPr>
            <a:xfrm>
              <a:off x="2362200" y="3933512"/>
              <a:ext cx="613722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38200" y="4582180"/>
            <a:ext cx="2339378" cy="523220"/>
            <a:chOff x="838200" y="4582180"/>
            <a:chExt cx="2339378" cy="523220"/>
          </a:xfrm>
        </p:grpSpPr>
        <p:sp>
          <p:nvSpPr>
            <p:cNvPr id="32" name="TextBox 31"/>
            <p:cNvSpPr txBox="1"/>
            <p:nvPr/>
          </p:nvSpPr>
          <p:spPr>
            <a:xfrm>
              <a:off x="838200" y="4582180"/>
              <a:ext cx="15258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অডিও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Right Arrow 37"/>
            <p:cNvSpPr/>
            <p:nvPr/>
          </p:nvSpPr>
          <p:spPr>
            <a:xfrm rot="20674425">
              <a:off x="2341701" y="4584094"/>
              <a:ext cx="835877" cy="1512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657600" y="1980659"/>
            <a:ext cx="4572000" cy="381541"/>
            <a:chOff x="3657600" y="1980659"/>
            <a:chExt cx="4572000" cy="381541"/>
          </a:xfrm>
        </p:grpSpPr>
        <p:sp>
          <p:nvSpPr>
            <p:cNvPr id="20" name="TextBox 19"/>
            <p:cNvSpPr txBox="1"/>
            <p:nvPr/>
          </p:nvSpPr>
          <p:spPr>
            <a:xfrm>
              <a:off x="5867400" y="1980659"/>
              <a:ext cx="2362200" cy="381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পাওয়ার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সাপ্লাই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Right Arrow 38"/>
            <p:cNvSpPr/>
            <p:nvPr/>
          </p:nvSpPr>
          <p:spPr>
            <a:xfrm rot="10800000">
              <a:off x="3657600" y="2110408"/>
              <a:ext cx="2212987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525293" y="3120979"/>
            <a:ext cx="3942307" cy="461665"/>
            <a:chOff x="3525293" y="3120979"/>
            <a:chExt cx="3942307" cy="461665"/>
          </a:xfrm>
        </p:grpSpPr>
        <p:sp>
          <p:nvSpPr>
            <p:cNvPr id="26" name="TextBox 25"/>
            <p:cNvSpPr txBox="1"/>
            <p:nvPr/>
          </p:nvSpPr>
          <p:spPr>
            <a:xfrm>
              <a:off x="5743278" y="3120979"/>
              <a:ext cx="1724322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প্যারালাল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0" name="Right Arrow 39"/>
            <p:cNvSpPr/>
            <p:nvPr/>
          </p:nvSpPr>
          <p:spPr>
            <a:xfrm rot="10800000">
              <a:off x="3525293" y="3291373"/>
              <a:ext cx="2212987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458945" y="3990026"/>
            <a:ext cx="3932455" cy="461665"/>
            <a:chOff x="3458945" y="3990026"/>
            <a:chExt cx="3932455" cy="461665"/>
          </a:xfrm>
        </p:grpSpPr>
        <p:sp>
          <p:nvSpPr>
            <p:cNvPr id="27" name="TextBox 26"/>
            <p:cNvSpPr txBox="1"/>
            <p:nvPr/>
          </p:nvSpPr>
          <p:spPr>
            <a:xfrm>
              <a:off x="5671932" y="3990026"/>
              <a:ext cx="1719468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নেটওয়ার্ক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Right Arrow 40"/>
            <p:cNvSpPr/>
            <p:nvPr/>
          </p:nvSpPr>
          <p:spPr>
            <a:xfrm rot="10800000">
              <a:off x="3458945" y="4141480"/>
              <a:ext cx="2212987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545108" y="5234608"/>
            <a:ext cx="3640884" cy="461665"/>
            <a:chOff x="3545108" y="5234608"/>
            <a:chExt cx="3640884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5764698" y="5234608"/>
              <a:ext cx="1421294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মডেম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 rot="10800000">
              <a:off x="3545108" y="5382750"/>
              <a:ext cx="2212987" cy="1587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7400" y="607390"/>
            <a:ext cx="4979248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বিভিন ধরনের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গুলো দেখি</a:t>
            </a:r>
            <a:endParaRPr lang="en-US" sz="4000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76035288"/>
              </p:ext>
            </p:extLst>
          </p:nvPr>
        </p:nvGraphicFramePr>
        <p:xfrm>
          <a:off x="609600" y="1524000"/>
          <a:ext cx="7848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E9EEE10-5377-4647-9DA9-B84708464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7E9EEE10-5377-4647-9DA9-B84708464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D24D96-CD2A-4F1B-8522-06D5A30A3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F1D24D96-CD2A-4F1B-8522-06D5A30A3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E819C44-F6E9-4BC7-8B62-93C2AECDE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4E819C44-F6E9-4BC7-8B62-93C2AECDE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6398BC-09FF-431F-B8FE-82AEB7212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076398BC-09FF-431F-B8FE-82AEB7212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DA69AB-9E32-4CE4-A9C7-2815FCA42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F7DA69AB-9E32-4CE4-A9C7-2815FCA42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2F89F0-3009-4C45-8386-99DC682C1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6D2F89F0-3009-4C45-8386-99DC682C1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43E7976-6725-4949-A8C6-73BFFD8CE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graphicEl>
                                              <a:dgm id="{F43E7976-6725-4949-A8C6-73BFFD8CE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4F094F8-A88F-4002-A7E1-54DC67F7C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D4F094F8-A88F-4002-A7E1-54DC67F7C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3756D1-36B7-4CD0-8E14-7D99D2A1F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2F3756D1-36B7-4CD0-8E14-7D99D2A1F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9AC433-D4E7-41A5-B6AC-F1C159949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079AC433-D4E7-41A5-B6AC-F1C1599496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521818-AC1E-485F-B491-9B0746225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E6521818-AC1E-485F-B491-9B0746225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E4728DA-D280-4F89-B627-FB249A6BE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9E4728DA-D280-4F89-B627-FB249A6BE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38D9CB0-48D6-4EAF-A2C5-8744E6A2A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>
                                            <p:graphicEl>
                                              <a:dgm id="{338D9CB0-48D6-4EAF-A2C5-8744E6A2A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5427B27-A4CE-4589-A0DA-677092F1C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65427B27-A4CE-4589-A0DA-677092F1C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5930A21-11DC-4E79-B848-45890746F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graphicEl>
                                              <a:dgm id="{D5930A21-11DC-4E79-B848-45890746F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779" y="1903450"/>
            <a:ext cx="1689652" cy="1113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49" y="4722850"/>
            <a:ext cx="1723282" cy="1428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61"/>
          <a:stretch/>
        </p:blipFill>
        <p:spPr>
          <a:xfrm>
            <a:off x="2667000" y="1903450"/>
            <a:ext cx="1524000" cy="10835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779" y="3185498"/>
            <a:ext cx="1689652" cy="1362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16788"/>
            <a:ext cx="1524000" cy="1530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799050"/>
            <a:ext cx="1524000" cy="12715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90800" y="533400"/>
            <a:ext cx="395653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পোর্ট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255104" y="2152822"/>
            <a:ext cx="2411896" cy="584775"/>
            <a:chOff x="255104" y="2152822"/>
            <a:chExt cx="2411896" cy="666578"/>
          </a:xfrm>
        </p:grpSpPr>
        <p:sp>
          <p:nvSpPr>
            <p:cNvPr id="9" name="Rectangle 8"/>
            <p:cNvSpPr/>
            <p:nvPr/>
          </p:nvSpPr>
          <p:spPr>
            <a:xfrm>
              <a:off x="255104" y="2152822"/>
              <a:ext cx="2162772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প্যারালাল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10" name="Right Arrow Callout 9"/>
            <p:cNvSpPr/>
            <p:nvPr/>
          </p:nvSpPr>
          <p:spPr>
            <a:xfrm>
              <a:off x="304800" y="2152822"/>
              <a:ext cx="2362200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8150" y="3574147"/>
            <a:ext cx="2362200" cy="584775"/>
            <a:chOff x="408150" y="3574147"/>
            <a:chExt cx="2362200" cy="584775"/>
          </a:xfrm>
        </p:grpSpPr>
        <p:sp>
          <p:nvSpPr>
            <p:cNvPr id="11" name="Rectangle 10"/>
            <p:cNvSpPr/>
            <p:nvPr/>
          </p:nvSpPr>
          <p:spPr>
            <a:xfrm>
              <a:off x="408150" y="3574147"/>
              <a:ext cx="204735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সিরিয়া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ল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12" name="Right Arrow Callout 11"/>
            <p:cNvSpPr/>
            <p:nvPr/>
          </p:nvSpPr>
          <p:spPr>
            <a:xfrm>
              <a:off x="408150" y="3581400"/>
              <a:ext cx="2362200" cy="577522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8653" y="5076286"/>
            <a:ext cx="2362200" cy="666578"/>
            <a:chOff x="308653" y="5076286"/>
            <a:chExt cx="2362200" cy="666578"/>
          </a:xfrm>
        </p:grpSpPr>
        <p:sp>
          <p:nvSpPr>
            <p:cNvPr id="13" name="Rectangle 12"/>
            <p:cNvSpPr/>
            <p:nvPr/>
          </p:nvSpPr>
          <p:spPr>
            <a:xfrm>
              <a:off x="350643" y="5144837"/>
              <a:ext cx="2060179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ইউএসবি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14" name="Right Arrow Callout 13"/>
            <p:cNvSpPr/>
            <p:nvPr/>
          </p:nvSpPr>
          <p:spPr>
            <a:xfrm>
              <a:off x="308653" y="5076286"/>
              <a:ext cx="2362200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19135" y="2167731"/>
            <a:ext cx="2362200" cy="584775"/>
            <a:chOff x="304800" y="2152822"/>
            <a:chExt cx="2362200" cy="666578"/>
          </a:xfrm>
        </p:grpSpPr>
        <p:sp>
          <p:nvSpPr>
            <p:cNvPr id="22" name="Rectangle 21"/>
            <p:cNvSpPr/>
            <p:nvPr/>
          </p:nvSpPr>
          <p:spPr>
            <a:xfrm>
              <a:off x="329648" y="2152822"/>
              <a:ext cx="2026214" cy="6665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অডিও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23" name="Right Arrow Callout 22"/>
            <p:cNvSpPr/>
            <p:nvPr/>
          </p:nvSpPr>
          <p:spPr>
            <a:xfrm>
              <a:off x="304800" y="2152822"/>
              <a:ext cx="2362200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07426" y="3619873"/>
            <a:ext cx="2498757" cy="584775"/>
            <a:chOff x="168243" y="2152822"/>
            <a:chExt cx="2498757" cy="666578"/>
          </a:xfrm>
        </p:grpSpPr>
        <p:sp>
          <p:nvSpPr>
            <p:cNvPr id="25" name="Rectangle 24"/>
            <p:cNvSpPr/>
            <p:nvPr/>
          </p:nvSpPr>
          <p:spPr>
            <a:xfrm>
              <a:off x="168243" y="2152822"/>
              <a:ext cx="2162772" cy="6665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পিএস২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26" name="Right Arrow Callout 25"/>
            <p:cNvSpPr/>
            <p:nvPr/>
          </p:nvSpPr>
          <p:spPr>
            <a:xfrm>
              <a:off x="304800" y="2152822"/>
              <a:ext cx="2362200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319134" y="5117187"/>
            <a:ext cx="2300187" cy="584775"/>
            <a:chOff x="366812" y="2152822"/>
            <a:chExt cx="2300187" cy="666578"/>
          </a:xfrm>
        </p:grpSpPr>
        <p:sp>
          <p:nvSpPr>
            <p:cNvPr id="28" name="Rectangle 27"/>
            <p:cNvSpPr/>
            <p:nvPr/>
          </p:nvSpPr>
          <p:spPr>
            <a:xfrm>
              <a:off x="467278" y="2152822"/>
              <a:ext cx="2127732" cy="6665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ভিজিএ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পোর্ট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b="1" dirty="0"/>
            </a:p>
          </p:txBody>
        </p:sp>
        <p:sp>
          <p:nvSpPr>
            <p:cNvPr id="29" name="Right Arrow Callout 28"/>
            <p:cNvSpPr/>
            <p:nvPr/>
          </p:nvSpPr>
          <p:spPr>
            <a:xfrm>
              <a:off x="366812" y="2152822"/>
              <a:ext cx="2300187" cy="666578"/>
            </a:xfrm>
            <a:prstGeom prst="rightArrowCallout">
              <a:avLst>
                <a:gd name="adj1" fmla="val 17048"/>
                <a:gd name="adj2" fmla="val 25000"/>
                <a:gd name="adj3" fmla="val 25000"/>
                <a:gd name="adj4" fmla="val 876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540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304800"/>
            <a:ext cx="4495800" cy="16764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সময়-৫ মিনিট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676400" y="4495800"/>
            <a:ext cx="6096000" cy="1143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ডিভাইসটির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পোর্টের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316869"/>
            <a:ext cx="4800600" cy="2178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211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Mainul Kabir Chy</dc:creator>
  <cp:lastModifiedBy>Dell</cp:lastModifiedBy>
  <cp:revision>557</cp:revision>
  <dcterms:created xsi:type="dcterms:W3CDTF">2006-08-16T00:00:00Z</dcterms:created>
  <dcterms:modified xsi:type="dcterms:W3CDTF">2020-10-06T15:30:14Z</dcterms:modified>
</cp:coreProperties>
</file>