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5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0E1F-6179-4038-831F-0C786BBD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0E0B-3CEA-4554-BECD-0D199DB1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168C-C440-4DF8-A7E7-8BB372726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F96FE-A796-4653-9B82-4F8A657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96D29-BD56-45BE-B8F5-6209C5D232E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B3859-23B7-442F-B682-AA021C81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7D58B-B538-4D49-BE3C-5871021B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3FA3-E852-4455-AFD2-3E6C3EC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CC45-3299-4A60-A6CC-F5119684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B5EDA-A81E-4D16-BC65-9C53268D2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DBDDE-6913-4AD4-98FC-EC9952FDB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5C86F-7543-471F-A2E1-416EA429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96D29-BD56-45BE-B8F5-6209C5D232E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2E043-D61F-4683-ACF2-70271954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4DC94-51D1-47F2-B025-AC6F7C9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3FA3-E852-4455-AFD2-3E6C3EC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3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67C5-2E09-4403-BF7C-898BCA2F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83208-BB33-43DB-9FA5-7AFAFC55E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F244C-BE0E-4645-A4DB-BBF9ADA8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96D29-BD56-45BE-B8F5-6209C5D232E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CECCC-D6FF-4078-A77A-2CFED665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4C61E-DA30-4E70-90AB-ED71FE84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3FA3-E852-4455-AFD2-3E6C3EC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6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5E380-32F8-46D3-9934-B8AC69047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93D2C-8EB3-44EA-9D60-7AF81B880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038D-3146-4FFA-8BA3-2CF0F674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96D29-BD56-45BE-B8F5-6209C5D232E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EA7E-312D-4B4A-BD9A-24D1AAF6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E346-0C6E-4D6C-A7B0-57B9B8B4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3FA3-E852-4455-AFD2-3E6C3EC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BB5A-EB13-47AA-A97F-5202D907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32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95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70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25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278D-7C11-4B0B-B7DA-4E5020E2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6E7C-11CE-4C73-93F9-58751E32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03CDA-D8D4-4881-9D53-92397E3ED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22EB1-8450-4E85-8932-4EC744C22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3C7C1-D6FA-4440-802F-DD6125C0C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FF95D-D333-4C0A-B4D9-7455AB9D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96D29-BD56-45BE-B8F5-6209C5D232E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9D923-6825-4536-BAFD-3BD07CF8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91B70-F7A6-4F3E-8839-6CA13536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3FA3-E852-4455-AFD2-3E6C3EC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2E78-7BE4-403C-8AF0-24048755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564B6-A39B-42DE-8F88-CABFF81D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96D29-BD56-45BE-B8F5-6209C5D232E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1AA98-55B3-47BB-AEF6-D500C9EA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E26F7-D74D-4327-87A8-CE446C5A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3FA3-E852-4455-AFD2-3E6C3EC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CFC7E-C8DF-49A3-8EF6-6268FFCA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96D29-BD56-45BE-B8F5-6209C5D232E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DC604-8615-4593-A186-708F2600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075E3-FD0C-497F-B2B5-13B90C00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3FA3-E852-4455-AFD2-3E6C3EC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1DF30C1-9E2C-4758-AF46-5448891F1D04}"/>
              </a:ext>
            </a:extLst>
          </p:cNvPr>
          <p:cNvSpPr/>
          <p:nvPr userDrawn="1"/>
        </p:nvSpPr>
        <p:spPr>
          <a:xfrm>
            <a:off x="0" y="0"/>
            <a:ext cx="12192000" cy="6949440"/>
          </a:xfrm>
          <a:prstGeom prst="frame">
            <a:avLst>
              <a:gd name="adj1" fmla="val 1974"/>
            </a:avLst>
          </a:prstGeom>
          <a:gradFill>
            <a:gsLst>
              <a:gs pos="0">
                <a:srgbClr val="7030A0"/>
              </a:gs>
              <a:gs pos="61000">
                <a:srgbClr val="FF0000"/>
              </a:gs>
              <a:gs pos="28000">
                <a:srgbClr val="00B0F0"/>
              </a:gs>
              <a:gs pos="85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177DD-410D-4DC3-A774-C767E4AC5A25}"/>
              </a:ext>
            </a:extLst>
          </p:cNvPr>
          <p:cNvSpPr txBox="1"/>
          <p:nvPr/>
        </p:nvSpPr>
        <p:spPr>
          <a:xfrm>
            <a:off x="589935" y="296529"/>
            <a:ext cx="11012128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KACHUA ON LINE CLASS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87565-3713-4D3B-8A33-27F890AB5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207857"/>
            <a:ext cx="5938684" cy="4101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47528-6956-408F-A255-583D3F173450}"/>
              </a:ext>
            </a:extLst>
          </p:cNvPr>
          <p:cNvSpPr txBox="1"/>
          <p:nvPr/>
        </p:nvSpPr>
        <p:spPr>
          <a:xfrm>
            <a:off x="6705600" y="3786047"/>
            <a:ext cx="4896464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GOVT.C.S PILOT MODEL HIGH SCHOOL,KACHUA, BAGERHAT.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F1D29-DC66-49CD-8A7D-F34F5394F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59338"/>
            <a:ext cx="4896463" cy="2563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471B12-DF24-47F9-B7E1-5FDCE0AFDE39}"/>
              </a:ext>
            </a:extLst>
          </p:cNvPr>
          <p:cNvSpPr txBox="1"/>
          <p:nvPr/>
        </p:nvSpPr>
        <p:spPr>
          <a:xfrm>
            <a:off x="216024" y="5914103"/>
            <a:ext cx="117599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ON LINE CLASSES  &amp;FOLLOW THE RULES OF HEALTH ,BE AWARE OF YOURSELF WITH CARE </a:t>
            </a:r>
          </a:p>
        </p:txBody>
      </p:sp>
    </p:spTree>
    <p:extLst>
      <p:ext uri="{BB962C8B-B14F-4D97-AF65-F5344CB8AC3E}">
        <p14:creationId xmlns:p14="http://schemas.microsoft.com/office/powerpoint/2010/main" val="39370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69BAE-53F8-4A57-977C-AA6ABCBF36A3}"/>
              </a:ext>
            </a:extLst>
          </p:cNvPr>
          <p:cNvSpPr/>
          <p:nvPr/>
        </p:nvSpPr>
        <p:spPr>
          <a:xfrm>
            <a:off x="1506346" y="272845"/>
            <a:ext cx="867987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names of their professions?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81505-83EA-4622-94C9-D05673FD8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r="25453"/>
          <a:stretch/>
        </p:blipFill>
        <p:spPr>
          <a:xfrm>
            <a:off x="6711520" y="1155155"/>
            <a:ext cx="3474699" cy="2524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9CE8B-15E8-463F-B976-B2E062F2A345}"/>
              </a:ext>
            </a:extLst>
          </p:cNvPr>
          <p:cNvSpPr txBox="1"/>
          <p:nvPr/>
        </p:nvSpPr>
        <p:spPr>
          <a:xfrm>
            <a:off x="2258514" y="374427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Teacher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AB21BB-18B7-457D-ABB2-AAE14975C8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4" b="-325"/>
          <a:stretch/>
        </p:blipFill>
        <p:spPr>
          <a:xfrm>
            <a:off x="2005780" y="1139178"/>
            <a:ext cx="3681505" cy="2556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383593-6C6A-4860-8B10-FDF51489D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1" y="1139178"/>
            <a:ext cx="3681504" cy="2524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55079-CC88-47B7-88FF-D2B2144F33DB}"/>
              </a:ext>
            </a:extLst>
          </p:cNvPr>
          <p:cNvSpPr txBox="1"/>
          <p:nvPr/>
        </p:nvSpPr>
        <p:spPr>
          <a:xfrm>
            <a:off x="6773647" y="374427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Police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2B4C5-44DC-4F64-837B-D5AF3F3C0A36}"/>
              </a:ext>
            </a:extLst>
          </p:cNvPr>
          <p:cNvSpPr/>
          <p:nvPr/>
        </p:nvSpPr>
        <p:spPr>
          <a:xfrm>
            <a:off x="1135626" y="4788098"/>
            <a:ext cx="10176387" cy="1000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</a:p>
        </p:txBody>
      </p:sp>
    </p:spTree>
    <p:extLst>
      <p:ext uri="{BB962C8B-B14F-4D97-AF65-F5344CB8AC3E}">
        <p14:creationId xmlns:p14="http://schemas.microsoft.com/office/powerpoint/2010/main" val="334242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999373-50CD-471C-930F-192FD5D61715}"/>
              </a:ext>
            </a:extLst>
          </p:cNvPr>
          <p:cNvSpPr/>
          <p:nvPr/>
        </p:nvSpPr>
        <p:spPr>
          <a:xfrm>
            <a:off x="1506346" y="272845"/>
            <a:ext cx="867987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what the students are doing here 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42C305-D043-4790-8B36-622EC3ED1D60}"/>
              </a:ext>
            </a:extLst>
          </p:cNvPr>
          <p:cNvGrpSpPr/>
          <p:nvPr/>
        </p:nvGrpSpPr>
        <p:grpSpPr>
          <a:xfrm>
            <a:off x="1347294" y="1133706"/>
            <a:ext cx="8997976" cy="4837470"/>
            <a:chOff x="1347294" y="1150375"/>
            <a:chExt cx="8997976" cy="48374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D3B410-5ED1-48A7-8E63-DB77C9741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294" y="1150375"/>
              <a:ext cx="8997976" cy="48374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21CF91-F002-4868-9544-03F31291975F}"/>
                </a:ext>
              </a:extLst>
            </p:cNvPr>
            <p:cNvSpPr txBox="1"/>
            <p:nvPr/>
          </p:nvSpPr>
          <p:spPr>
            <a:xfrm>
              <a:off x="2276168" y="1177412"/>
              <a:ext cx="76396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Govt.C.S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Pilot Model 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School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ILC LAB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25832C-5713-4621-BB7B-99C4F9EB8BAA}"/>
              </a:ext>
            </a:extLst>
          </p:cNvPr>
          <p:cNvSpPr txBox="1"/>
          <p:nvPr/>
        </p:nvSpPr>
        <p:spPr>
          <a:xfrm>
            <a:off x="2856272" y="6059127"/>
            <a:ext cx="642046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Computer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77D256-8580-48BB-8215-00CBB5BFC3ED}"/>
              </a:ext>
            </a:extLst>
          </p:cNvPr>
          <p:cNvCxnSpPr>
            <a:cxnSpLocks/>
          </p:cNvCxnSpPr>
          <p:nvPr/>
        </p:nvCxnSpPr>
        <p:spPr>
          <a:xfrm>
            <a:off x="6110748" y="6767013"/>
            <a:ext cx="19566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Donut 2">
            <a:extLst>
              <a:ext uri="{FF2B5EF4-FFF2-40B4-BE49-F238E27FC236}">
                <a16:creationId xmlns:a16="http://schemas.microsoft.com/office/drawing/2014/main" id="{5C52F827-C698-4370-805A-C5930740A035}"/>
              </a:ext>
            </a:extLst>
          </p:cNvPr>
          <p:cNvSpPr/>
          <p:nvPr/>
        </p:nvSpPr>
        <p:spPr>
          <a:xfrm>
            <a:off x="5920022" y="5966261"/>
            <a:ext cx="2667000" cy="893618"/>
          </a:xfrm>
          <a:prstGeom prst="donut">
            <a:avLst>
              <a:gd name="adj" fmla="val 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842487-9AD9-45C7-8DB1-66A23200FC9C}"/>
              </a:ext>
            </a:extLst>
          </p:cNvPr>
          <p:cNvSpPr/>
          <p:nvPr/>
        </p:nvSpPr>
        <p:spPr>
          <a:xfrm>
            <a:off x="1120877" y="273963"/>
            <a:ext cx="9144000" cy="665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7A784-A402-41B3-B0D3-39BAEB2D9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5" y="1087001"/>
            <a:ext cx="2705100" cy="2341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4E25B-CCD3-4609-8DEB-A25D55B7C1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>
          <a:xfrm>
            <a:off x="5827383" y="1169329"/>
            <a:ext cx="3345873" cy="2359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E57D5-B078-4C6C-AF24-DB56B9F100A3}"/>
              </a:ext>
            </a:extLst>
          </p:cNvPr>
          <p:cNvSpPr txBox="1"/>
          <p:nvPr/>
        </p:nvSpPr>
        <p:spPr>
          <a:xfrm>
            <a:off x="1530145" y="357702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Happiness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A461E-C694-4691-8E5C-8B05BDC03F82}"/>
              </a:ext>
            </a:extLst>
          </p:cNvPr>
          <p:cNvSpPr txBox="1"/>
          <p:nvPr/>
        </p:nvSpPr>
        <p:spPr>
          <a:xfrm>
            <a:off x="6184713" y="359746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Punishment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DE052-BA71-4A7E-92F9-BA4F17E827F2}"/>
              </a:ext>
            </a:extLst>
          </p:cNvPr>
          <p:cNvSpPr/>
          <p:nvPr/>
        </p:nvSpPr>
        <p:spPr>
          <a:xfrm>
            <a:off x="4086560" y="5002650"/>
            <a:ext cx="4648200" cy="1321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CDE80-EC04-48EA-8E16-896E5C969F1A}"/>
              </a:ext>
            </a:extLst>
          </p:cNvPr>
          <p:cNvSpPr txBox="1"/>
          <p:nvPr/>
        </p:nvSpPr>
        <p:spPr>
          <a:xfrm>
            <a:off x="4235245" y="500265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Punishment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800A5-8499-494E-96F0-365C22EC5C94}"/>
              </a:ext>
            </a:extLst>
          </p:cNvPr>
          <p:cNvSpPr txBox="1"/>
          <p:nvPr/>
        </p:nvSpPr>
        <p:spPr>
          <a:xfrm>
            <a:off x="6319220" y="499924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Happiness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E56A7-98F2-445A-994F-AF669B66BB60}"/>
              </a:ext>
            </a:extLst>
          </p:cNvPr>
          <p:cNvSpPr txBox="1"/>
          <p:nvPr/>
        </p:nvSpPr>
        <p:spPr>
          <a:xfrm>
            <a:off x="5181600" y="5587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Knowledge </a:t>
            </a:r>
          </a:p>
        </p:txBody>
      </p:sp>
    </p:spTree>
    <p:extLst>
      <p:ext uri="{BB962C8B-B14F-4D97-AF65-F5344CB8AC3E}">
        <p14:creationId xmlns:p14="http://schemas.microsoft.com/office/powerpoint/2010/main" val="186140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 animBg="1"/>
      <p:bldP spid="8" grpId="0"/>
      <p:bldP spid="8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E81BB7-A6CC-434E-B53E-D20E3314E234}"/>
              </a:ext>
            </a:extLst>
          </p:cNvPr>
          <p:cNvSpPr/>
          <p:nvPr/>
        </p:nvSpPr>
        <p:spPr>
          <a:xfrm>
            <a:off x="2133600" y="0"/>
            <a:ext cx="7924799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 and underlined words.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8D415-AC02-492A-B19A-4FB683152545}"/>
              </a:ext>
            </a:extLst>
          </p:cNvPr>
          <p:cNvSpPr/>
          <p:nvPr/>
        </p:nvSpPr>
        <p:spPr>
          <a:xfrm>
            <a:off x="558018" y="685800"/>
            <a:ext cx="8788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 Nazrul Islam is our national poet.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B1722-B86E-49B3-848D-EBC8C443B3D7}"/>
              </a:ext>
            </a:extLst>
          </p:cNvPr>
          <p:cNvSpPr/>
          <p:nvPr/>
        </p:nvSpPr>
        <p:spPr>
          <a:xfrm>
            <a:off x="583809" y="1295400"/>
            <a:ext cx="8788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leaf is green.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DE7C0-2524-4D77-A2A7-E8FB4A312172}"/>
              </a:ext>
            </a:extLst>
          </p:cNvPr>
          <p:cNvSpPr/>
          <p:nvPr/>
        </p:nvSpPr>
        <p:spPr>
          <a:xfrm>
            <a:off x="583810" y="1905000"/>
            <a:ext cx="6172200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elephant is a big animal.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E8758-A23B-4E2D-9441-7B4AB640C359}"/>
              </a:ext>
            </a:extLst>
          </p:cNvPr>
          <p:cNvSpPr/>
          <p:nvPr/>
        </p:nvSpPr>
        <p:spPr>
          <a:xfrm>
            <a:off x="583809" y="2590800"/>
            <a:ext cx="7645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People like to visit Shat Gombuj Mosque.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54DA7-15CB-4DCB-872A-476AC752EFAD}"/>
              </a:ext>
            </a:extLst>
          </p:cNvPr>
          <p:cNvSpPr/>
          <p:nvPr/>
        </p:nvSpPr>
        <p:spPr>
          <a:xfrm>
            <a:off x="583809" y="3200400"/>
            <a:ext cx="617220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teacher is teaching.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877FC-34E6-4509-9F27-925C7B0D4DCD}"/>
              </a:ext>
            </a:extLst>
          </p:cNvPr>
          <p:cNvSpPr/>
          <p:nvPr/>
        </p:nvSpPr>
        <p:spPr>
          <a:xfrm>
            <a:off x="583809" y="3810000"/>
            <a:ext cx="6934200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Happiness keeps us healthy.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6C5E38-52E5-4222-9052-0E51313C4467}"/>
              </a:ext>
            </a:extLst>
          </p:cNvPr>
          <p:cNvSpPr/>
          <p:nvPr/>
        </p:nvSpPr>
        <p:spPr>
          <a:xfrm>
            <a:off x="644236" y="4876800"/>
            <a:ext cx="8042564" cy="1600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name of  any person, place, thing, idea, quality or state in a sentence is called noun. </a:t>
            </a:r>
          </a:p>
        </p:txBody>
      </p:sp>
    </p:spTree>
    <p:extLst>
      <p:ext uri="{BB962C8B-B14F-4D97-AF65-F5344CB8AC3E}">
        <p14:creationId xmlns:p14="http://schemas.microsoft.com/office/powerpoint/2010/main" val="9245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899DC5-8007-43AF-AAC2-8801FE4008F3}"/>
              </a:ext>
            </a:extLst>
          </p:cNvPr>
          <p:cNvSpPr/>
          <p:nvPr/>
        </p:nvSpPr>
        <p:spPr>
          <a:xfrm>
            <a:off x="4415913" y="196645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F6212-F2D6-403C-A132-865FB870E74B}"/>
              </a:ext>
            </a:extLst>
          </p:cNvPr>
          <p:cNvSpPr txBox="1"/>
          <p:nvPr/>
        </p:nvSpPr>
        <p:spPr>
          <a:xfrm>
            <a:off x="1714500" y="80624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nouns from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467D-6000-4773-B571-611322395EEB}"/>
              </a:ext>
            </a:extLst>
          </p:cNvPr>
          <p:cNvSpPr txBox="1"/>
          <p:nvPr/>
        </p:nvSpPr>
        <p:spPr>
          <a:xfrm>
            <a:off x="1714500" y="1415845"/>
            <a:ext cx="8077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lives in Tongi. He is a student.  His school is Mozida Govt. High School. He studies attentively. He is a singer too. He likes to sing folk song.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17FB1-2025-4B09-8329-E1C8CE072591}"/>
              </a:ext>
            </a:extLst>
          </p:cNvPr>
          <p:cNvSpPr/>
          <p:nvPr/>
        </p:nvSpPr>
        <p:spPr>
          <a:xfrm>
            <a:off x="8332839" y="288722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2CB9A-964E-4DB5-AC93-3E49B73A09FC}"/>
              </a:ext>
            </a:extLst>
          </p:cNvPr>
          <p:cNvSpPr txBox="1"/>
          <p:nvPr/>
        </p:nvSpPr>
        <p:spPr>
          <a:xfrm>
            <a:off x="1627239" y="3374099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Tongi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Mozida Govt. High School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singer 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 </a:t>
            </a:r>
          </a:p>
        </p:txBody>
      </p:sp>
    </p:spTree>
    <p:extLst>
      <p:ext uri="{BB962C8B-B14F-4D97-AF65-F5344CB8AC3E}">
        <p14:creationId xmlns:p14="http://schemas.microsoft.com/office/powerpoint/2010/main" val="23073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2CF9ED-C337-4DB2-8985-B9487346D8E5}"/>
              </a:ext>
            </a:extLst>
          </p:cNvPr>
          <p:cNvSpPr/>
          <p:nvPr/>
        </p:nvSpPr>
        <p:spPr>
          <a:xfrm>
            <a:off x="4097594" y="223684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389AF-4D97-4383-B03A-E7954466A077}"/>
              </a:ext>
            </a:extLst>
          </p:cNvPr>
          <p:cNvSpPr txBox="1"/>
          <p:nvPr/>
        </p:nvSpPr>
        <p:spPr>
          <a:xfrm>
            <a:off x="1918854" y="833284"/>
            <a:ext cx="835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Find out at least five naming words from the picture and make sentences with those nouns.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F40AD-0575-4E47-9793-676BB32DC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173739"/>
            <a:ext cx="5410200" cy="3624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850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0BCD0-EA20-4F1F-92DA-8BD1DC2270AB}"/>
              </a:ext>
            </a:extLst>
          </p:cNvPr>
          <p:cNvSpPr txBox="1"/>
          <p:nvPr/>
        </p:nvSpPr>
        <p:spPr>
          <a:xfrm>
            <a:off x="2476500" y="41787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7B2E5-BFD8-49C5-97FE-6A98FE7984AB}"/>
              </a:ext>
            </a:extLst>
          </p:cNvPr>
          <p:cNvSpPr txBox="1"/>
          <p:nvPr/>
        </p:nvSpPr>
        <p:spPr>
          <a:xfrm>
            <a:off x="2301866" y="1624592"/>
            <a:ext cx="306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noun?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00069-43FB-4F88-8F15-D3AE136B59BA}"/>
              </a:ext>
            </a:extLst>
          </p:cNvPr>
          <p:cNvSpPr txBox="1"/>
          <p:nvPr/>
        </p:nvSpPr>
        <p:spPr>
          <a:xfrm>
            <a:off x="2296391" y="2231148"/>
            <a:ext cx="759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Find out at least five nouns from your classroom and make sentences with those nouns. </a:t>
            </a:r>
          </a:p>
        </p:txBody>
      </p:sp>
    </p:spTree>
    <p:extLst>
      <p:ext uri="{BB962C8B-B14F-4D97-AF65-F5344CB8AC3E}">
        <p14:creationId xmlns:p14="http://schemas.microsoft.com/office/powerpoint/2010/main" val="6212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D7EDD8-8D49-45D9-802C-D2EE969579B1}"/>
              </a:ext>
            </a:extLst>
          </p:cNvPr>
          <p:cNvSpPr/>
          <p:nvPr/>
        </p:nvSpPr>
        <p:spPr>
          <a:xfrm>
            <a:off x="4272116" y="747252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D5AD6-E06F-4FDA-9B78-705A45E16E1C}"/>
              </a:ext>
            </a:extLst>
          </p:cNvPr>
          <p:cNvSpPr txBox="1"/>
          <p:nvPr/>
        </p:nvSpPr>
        <p:spPr>
          <a:xfrm>
            <a:off x="914400" y="1882878"/>
            <a:ext cx="1005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your surroundings at home and write a list of ten nouns and make sentences with those nouns. (At least 20) </a:t>
            </a:r>
          </a:p>
        </p:txBody>
      </p:sp>
    </p:spTree>
    <p:extLst>
      <p:ext uri="{BB962C8B-B14F-4D97-AF65-F5344CB8AC3E}">
        <p14:creationId xmlns:p14="http://schemas.microsoft.com/office/powerpoint/2010/main" val="41927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5648E0-69BD-458B-AC19-6F84D0AB76E4}"/>
              </a:ext>
            </a:extLst>
          </p:cNvPr>
          <p:cNvSpPr/>
          <p:nvPr/>
        </p:nvSpPr>
        <p:spPr>
          <a:xfrm>
            <a:off x="2276568" y="553065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36058-E3C3-49DC-B571-90848FE9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6" y="1876504"/>
            <a:ext cx="3563776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104700-8DE1-484B-B877-6FB13B60A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06" y="2129620"/>
            <a:ext cx="4362450" cy="33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D54F6-0603-4B3D-A678-DBB6B2705B5E}"/>
              </a:ext>
            </a:extLst>
          </p:cNvPr>
          <p:cNvSpPr/>
          <p:nvPr/>
        </p:nvSpPr>
        <p:spPr>
          <a:xfrm>
            <a:off x="3823920" y="751234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9DBEB-E434-4419-8871-F2BB32F9DBAA}"/>
              </a:ext>
            </a:extLst>
          </p:cNvPr>
          <p:cNvSpPr/>
          <p:nvPr/>
        </p:nvSpPr>
        <p:spPr>
          <a:xfrm>
            <a:off x="4680433" y="751234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38E752-71B7-41F3-9FFC-9CBA9E0999DF}"/>
              </a:ext>
            </a:extLst>
          </p:cNvPr>
          <p:cNvSpPr/>
          <p:nvPr/>
        </p:nvSpPr>
        <p:spPr>
          <a:xfrm>
            <a:off x="5241075" y="737421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C8B26-C332-48D1-9179-F4C03DB2AD44}"/>
              </a:ext>
            </a:extLst>
          </p:cNvPr>
          <p:cNvSpPr/>
          <p:nvPr/>
        </p:nvSpPr>
        <p:spPr>
          <a:xfrm>
            <a:off x="5741720" y="715299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B0E61-D68A-49E3-91A1-E49516F3B25D}"/>
              </a:ext>
            </a:extLst>
          </p:cNvPr>
          <p:cNvSpPr/>
          <p:nvPr/>
        </p:nvSpPr>
        <p:spPr>
          <a:xfrm>
            <a:off x="6328925" y="69411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36739-82E6-4FB2-9B63-38C74D35FDA9}"/>
              </a:ext>
            </a:extLst>
          </p:cNvPr>
          <p:cNvSpPr/>
          <p:nvPr/>
        </p:nvSpPr>
        <p:spPr>
          <a:xfrm>
            <a:off x="6952311" y="741063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A15E5-8847-40DC-90E3-CDDD41F658D4}"/>
              </a:ext>
            </a:extLst>
          </p:cNvPr>
          <p:cNvSpPr/>
          <p:nvPr/>
        </p:nvSpPr>
        <p:spPr>
          <a:xfrm>
            <a:off x="7759630" y="735554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3045AC-B8E4-4AED-ABCC-7E2778A6D94F}"/>
              </a:ext>
            </a:extLst>
          </p:cNvPr>
          <p:cNvSpPr/>
          <p:nvPr/>
        </p:nvSpPr>
        <p:spPr>
          <a:xfrm>
            <a:off x="3551599" y="1865672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ECD9A-6235-4C78-B9D0-927E17C49049}"/>
              </a:ext>
            </a:extLst>
          </p:cNvPr>
          <p:cNvSpPr/>
          <p:nvPr/>
        </p:nvSpPr>
        <p:spPr>
          <a:xfrm>
            <a:off x="737597" y="360881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   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BIKASH CHANDRA KUNDU</a:t>
            </a:r>
          </a:p>
          <a:p>
            <a:pPr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ASSISTANT TEACHER ( ICT)</a:t>
            </a:r>
          </a:p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GOVT.C.S PILOT MODEL HIGH SCHOOL HIGH SCHOOL</a:t>
            </a:r>
          </a:p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KACHUA, BAGERHAT.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C4778-D59F-4C13-85B4-2A2907A64356}"/>
              </a:ext>
            </a:extLst>
          </p:cNvPr>
          <p:cNvSpPr txBox="1"/>
          <p:nvPr/>
        </p:nvSpPr>
        <p:spPr>
          <a:xfrm>
            <a:off x="7428417" y="3098279"/>
            <a:ext cx="4139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  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NINE(Vocational)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SUBJECT:  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ENGLISH-1</a:t>
            </a:r>
          </a:p>
          <a:p>
            <a:pPr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     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  <a:p>
            <a:pPr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 (NOUN)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3A4635-82DF-496A-B703-5B7F885B9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6" y="4126554"/>
            <a:ext cx="1591056" cy="1766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D1A5320-459C-4CEC-81F4-90FFCE29FF87}"/>
              </a:ext>
            </a:extLst>
          </p:cNvPr>
          <p:cNvGrpSpPr/>
          <p:nvPr/>
        </p:nvGrpSpPr>
        <p:grpSpPr>
          <a:xfrm>
            <a:off x="1460090" y="5287682"/>
            <a:ext cx="9760146" cy="1447800"/>
            <a:chOff x="1460090" y="5287682"/>
            <a:chExt cx="9760146" cy="14478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0020E9-080A-4189-B0DE-7F2840B86969}"/>
                </a:ext>
              </a:extLst>
            </p:cNvPr>
            <p:cNvCxnSpPr>
              <a:cxnSpLocks/>
            </p:cNvCxnSpPr>
            <p:nvPr/>
          </p:nvCxnSpPr>
          <p:spPr>
            <a:xfrm>
              <a:off x="1460090" y="6163890"/>
              <a:ext cx="803787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3B4D83-1D11-49B3-B76F-F97304131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464" y="5287682"/>
              <a:ext cx="1926772" cy="1447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EC144E-7B89-4469-A767-185A74CC9A5D}"/>
              </a:ext>
            </a:extLst>
          </p:cNvPr>
          <p:cNvGrpSpPr/>
          <p:nvPr/>
        </p:nvGrpSpPr>
        <p:grpSpPr>
          <a:xfrm>
            <a:off x="6750675" y="3097647"/>
            <a:ext cx="340667" cy="2504665"/>
            <a:chOff x="6684745" y="2754142"/>
            <a:chExt cx="340667" cy="250466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6D7D3B-B622-42E6-BD80-0ADE5FAFAA6B}"/>
                </a:ext>
              </a:extLst>
            </p:cNvPr>
            <p:cNvGrpSpPr/>
            <p:nvPr/>
          </p:nvGrpSpPr>
          <p:grpSpPr>
            <a:xfrm>
              <a:off x="6847208" y="2754142"/>
              <a:ext cx="178204" cy="2468527"/>
              <a:chOff x="6861489" y="2790280"/>
              <a:chExt cx="178204" cy="2468527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437040C-C78D-44CA-9AA5-8F72459D87D2}"/>
                  </a:ext>
                </a:extLst>
              </p:cNvPr>
              <p:cNvCxnSpPr/>
              <p:nvPr/>
            </p:nvCxnSpPr>
            <p:spPr>
              <a:xfrm>
                <a:off x="6861489" y="3144236"/>
                <a:ext cx="0" cy="1784554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8E59AE5-B536-449A-9D36-9004C5D1F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9693" y="2790280"/>
                <a:ext cx="0" cy="2468527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C4657E-C0E2-4A33-A5FE-6FA40BA0A10B}"/>
                </a:ext>
              </a:extLst>
            </p:cNvPr>
            <p:cNvCxnSpPr>
              <a:cxnSpLocks/>
            </p:cNvCxnSpPr>
            <p:nvPr/>
          </p:nvCxnSpPr>
          <p:spPr>
            <a:xfrm>
              <a:off x="6684745" y="2790280"/>
              <a:ext cx="0" cy="2468527"/>
            </a:xfrm>
            <a:prstGeom prst="line">
              <a:avLst/>
            </a:prstGeom>
            <a:ln w="5715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8513F86-AE87-4EC4-B9BB-32CC7A09D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6200028"/>
            <a:ext cx="7934632" cy="424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8681C3-5948-4BAD-8C3F-8581C3A96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59" y="-33809"/>
            <a:ext cx="4286250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58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EE2C0A-28BB-462B-B80F-7C4BCDDE92E6}"/>
              </a:ext>
            </a:extLst>
          </p:cNvPr>
          <p:cNvSpPr/>
          <p:nvPr/>
        </p:nvSpPr>
        <p:spPr>
          <a:xfrm>
            <a:off x="5806977" y="4061210"/>
            <a:ext cx="57150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What is the name of this thing?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70FD9-8282-40CE-B238-FADB0C164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63" y="104105"/>
            <a:ext cx="3380097" cy="33800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34C469-90D3-4BB2-B1A4-34828589C8A4}"/>
              </a:ext>
            </a:extLst>
          </p:cNvPr>
          <p:cNvSpPr/>
          <p:nvPr/>
        </p:nvSpPr>
        <p:spPr>
          <a:xfrm>
            <a:off x="3794326" y="4761413"/>
            <a:ext cx="8107680" cy="1220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Can you make sentence with this naming word?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D18F73-E1A4-44A2-BDE2-7A758D099FD7}"/>
              </a:ext>
            </a:extLst>
          </p:cNvPr>
          <p:cNvSpPr/>
          <p:nvPr/>
        </p:nvSpPr>
        <p:spPr>
          <a:xfrm>
            <a:off x="539546" y="4120899"/>
            <a:ext cx="3733800" cy="577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Sakib Al Hasan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546EC-B75F-49F5-A1D9-6F2A5781A2E3}"/>
              </a:ext>
            </a:extLst>
          </p:cNvPr>
          <p:cNvSpPr/>
          <p:nvPr/>
        </p:nvSpPr>
        <p:spPr>
          <a:xfrm>
            <a:off x="6740479" y="3409928"/>
            <a:ext cx="2582802" cy="908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2546D-7630-4C1E-A9EA-3A7BCDEB8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6952"/>
          <a:stretch/>
        </p:blipFill>
        <p:spPr>
          <a:xfrm>
            <a:off x="539546" y="584321"/>
            <a:ext cx="4114800" cy="2899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88FA87-C9C2-4B10-BF43-6775180096BB}"/>
              </a:ext>
            </a:extLst>
          </p:cNvPr>
          <p:cNvSpPr/>
          <p:nvPr/>
        </p:nvSpPr>
        <p:spPr>
          <a:xfrm>
            <a:off x="844346" y="3724977"/>
            <a:ext cx="3429000" cy="4725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his name?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0A69BB-200B-4F10-8B26-86BA0984BCFA}"/>
              </a:ext>
            </a:extLst>
          </p:cNvPr>
          <p:cNvSpPr/>
          <p:nvPr/>
        </p:nvSpPr>
        <p:spPr>
          <a:xfrm>
            <a:off x="556797" y="5225927"/>
            <a:ext cx="8107680" cy="1220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Can you make sentence with this naming word?</a:t>
            </a:r>
          </a:p>
        </p:txBody>
      </p:sp>
    </p:spTree>
    <p:extLst>
      <p:ext uri="{BB962C8B-B14F-4D97-AF65-F5344CB8AC3E}">
        <p14:creationId xmlns:p14="http://schemas.microsoft.com/office/powerpoint/2010/main" val="36267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4" grpId="0" animBg="1"/>
      <p:bldP spid="4" grpId="1" animBg="1"/>
      <p:bldP spid="6" grpId="0" animBg="1"/>
      <p:bldP spid="9" grpId="0" animBg="1"/>
      <p:bldP spid="9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1506A8-7262-4530-8BC1-107926B5A2F9}"/>
              </a:ext>
            </a:extLst>
          </p:cNvPr>
          <p:cNvSpPr/>
          <p:nvPr/>
        </p:nvSpPr>
        <p:spPr>
          <a:xfrm>
            <a:off x="2571137" y="1232338"/>
            <a:ext cx="7049726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1. </a:t>
            </a:r>
            <a:r>
              <a:rPr lang="en-US" sz="3200" b="1" dirty="0">
                <a:solidFill>
                  <a:srgbClr val="0070C0"/>
                </a:solidFill>
              </a:rPr>
              <a:t>Sakib Al Hasan </a:t>
            </a:r>
            <a:r>
              <a:rPr lang="en-US" sz="3200" b="1" dirty="0">
                <a:solidFill>
                  <a:schemeClr val="tx1"/>
                </a:solidFill>
              </a:rPr>
              <a:t>is a cricket player.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0D09D1ED-6DB7-4F78-BD5E-154C4EE1902F}"/>
              </a:ext>
            </a:extLst>
          </p:cNvPr>
          <p:cNvSpPr/>
          <p:nvPr/>
        </p:nvSpPr>
        <p:spPr>
          <a:xfrm>
            <a:off x="2929758" y="1041838"/>
            <a:ext cx="2667000" cy="893618"/>
          </a:xfrm>
          <a:prstGeom prst="donut">
            <a:avLst>
              <a:gd name="adj" fmla="val 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FA9905-902D-40CB-995A-2331AE104A29}"/>
              </a:ext>
            </a:extLst>
          </p:cNvPr>
          <p:cNvSpPr/>
          <p:nvPr/>
        </p:nvSpPr>
        <p:spPr>
          <a:xfrm>
            <a:off x="2571137" y="2304632"/>
            <a:ext cx="7049726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2. He plays with the </a:t>
            </a:r>
            <a:r>
              <a:rPr lang="en-US" sz="3200" b="1" dirty="0">
                <a:solidFill>
                  <a:srgbClr val="0070C0"/>
                </a:solidFill>
              </a:rPr>
              <a:t>bat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Donut 19">
            <a:extLst>
              <a:ext uri="{FF2B5EF4-FFF2-40B4-BE49-F238E27FC236}">
                <a16:creationId xmlns:a16="http://schemas.microsoft.com/office/drawing/2014/main" id="{5CC2C414-ADB5-4497-A371-48527536E946}"/>
              </a:ext>
            </a:extLst>
          </p:cNvPr>
          <p:cNvSpPr/>
          <p:nvPr/>
        </p:nvSpPr>
        <p:spPr>
          <a:xfrm>
            <a:off x="5947453" y="2244436"/>
            <a:ext cx="762000" cy="741218"/>
          </a:xfrm>
          <a:prstGeom prst="donut">
            <a:avLst>
              <a:gd name="adj" fmla="val 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71DBD-2323-43DE-B4EB-7B34E7A14B2A}"/>
              </a:ext>
            </a:extLst>
          </p:cNvPr>
          <p:cNvSpPr/>
          <p:nvPr/>
        </p:nvSpPr>
        <p:spPr>
          <a:xfrm>
            <a:off x="1610710" y="3376926"/>
            <a:ext cx="67437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naming words in a sentence are called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EC559-1383-4610-A653-1605418418E5}"/>
              </a:ext>
            </a:extLst>
          </p:cNvPr>
          <p:cNvSpPr/>
          <p:nvPr/>
        </p:nvSpPr>
        <p:spPr>
          <a:xfrm>
            <a:off x="7567449" y="3079053"/>
            <a:ext cx="2819400" cy="12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Nouns.</a:t>
            </a:r>
          </a:p>
        </p:txBody>
      </p:sp>
    </p:spTree>
    <p:extLst>
      <p:ext uri="{BB962C8B-B14F-4D97-AF65-F5344CB8AC3E}">
        <p14:creationId xmlns:p14="http://schemas.microsoft.com/office/powerpoint/2010/main" val="3316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E9CE3-F524-4170-A56D-BE85EEBB9188}"/>
              </a:ext>
            </a:extLst>
          </p:cNvPr>
          <p:cNvSpPr txBox="1"/>
          <p:nvPr/>
        </p:nvSpPr>
        <p:spPr>
          <a:xfrm>
            <a:off x="2545772" y="665934"/>
            <a:ext cx="710045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LEARNING OUTCOMES OF THE LESSON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13CAE-7022-4FAB-8888-E6891D80CF1F}"/>
              </a:ext>
            </a:extLst>
          </p:cNvPr>
          <p:cNvSpPr txBox="1"/>
          <p:nvPr/>
        </p:nvSpPr>
        <p:spPr>
          <a:xfrm>
            <a:off x="2545771" y="1874728"/>
            <a:ext cx="7100455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say what noun is.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identify noun.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mention some nouns from real life situation.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make sentence with noun as a subject.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make sentence with noun as an object.  </a:t>
            </a:r>
          </a:p>
        </p:txBody>
      </p:sp>
    </p:spTree>
    <p:extLst>
      <p:ext uri="{BB962C8B-B14F-4D97-AF65-F5344CB8AC3E}">
        <p14:creationId xmlns:p14="http://schemas.microsoft.com/office/powerpoint/2010/main" val="30352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EE0F3-385B-40E6-ABDC-FF0F9B06F72B}"/>
              </a:ext>
            </a:extLst>
          </p:cNvPr>
          <p:cNvSpPr/>
          <p:nvPr/>
        </p:nvSpPr>
        <p:spPr>
          <a:xfrm>
            <a:off x="1245476" y="364996"/>
            <a:ext cx="9144000" cy="512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D0CD0-0FF0-47E4-9DA8-3F16BD61E767}"/>
              </a:ext>
            </a:extLst>
          </p:cNvPr>
          <p:cNvSpPr txBox="1"/>
          <p:nvPr/>
        </p:nvSpPr>
        <p:spPr>
          <a:xfrm>
            <a:off x="1052424" y="409903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Begum Rokeya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3AED2-AF10-45BC-90E0-95EE0628AF97}"/>
              </a:ext>
            </a:extLst>
          </p:cNvPr>
          <p:cNvSpPr txBox="1"/>
          <p:nvPr/>
        </p:nvSpPr>
        <p:spPr>
          <a:xfrm>
            <a:off x="7543800" y="4227330"/>
            <a:ext cx="303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Kazi Nazrul Islam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68317-48F7-4341-B779-0BC76997761B}"/>
              </a:ext>
            </a:extLst>
          </p:cNvPr>
          <p:cNvSpPr/>
          <p:nvPr/>
        </p:nvSpPr>
        <p:spPr>
          <a:xfrm>
            <a:off x="279009" y="4592782"/>
            <a:ext cx="8788791" cy="817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Begum Rokeya is a social worker and a writer.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3194D7-7CA7-4D2D-992C-C0E1F85AE505}"/>
              </a:ext>
            </a:extLst>
          </p:cNvPr>
          <p:cNvCxnSpPr/>
          <p:nvPr/>
        </p:nvCxnSpPr>
        <p:spPr>
          <a:xfrm>
            <a:off x="758543" y="5247051"/>
            <a:ext cx="26289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D4B9744-CA03-4D57-BD16-2EBF95AE3A67}"/>
              </a:ext>
            </a:extLst>
          </p:cNvPr>
          <p:cNvSpPr/>
          <p:nvPr/>
        </p:nvSpPr>
        <p:spPr>
          <a:xfrm>
            <a:off x="279009" y="5430982"/>
            <a:ext cx="8788791" cy="817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 Nazrul Islam is our national poet.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537B91-7CC9-49D8-9F07-2A52B2FEB1E5}"/>
              </a:ext>
            </a:extLst>
          </p:cNvPr>
          <p:cNvCxnSpPr/>
          <p:nvPr/>
        </p:nvCxnSpPr>
        <p:spPr>
          <a:xfrm>
            <a:off x="747624" y="6069485"/>
            <a:ext cx="304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82B077-DC5C-4D30-A7BF-785420CB4DAB}"/>
              </a:ext>
            </a:extLst>
          </p:cNvPr>
          <p:cNvGrpSpPr/>
          <p:nvPr/>
        </p:nvGrpSpPr>
        <p:grpSpPr>
          <a:xfrm>
            <a:off x="621909" y="1171904"/>
            <a:ext cx="3173715" cy="2752450"/>
            <a:chOff x="621909" y="1171904"/>
            <a:chExt cx="3173715" cy="2752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EA52AB-486A-4466-88EC-DF5E20D3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476" y="1171904"/>
              <a:ext cx="2550148" cy="2752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B5D66-C10E-4DD6-BCA8-5E27A4C2E969}"/>
                </a:ext>
              </a:extLst>
            </p:cNvPr>
            <p:cNvSpPr txBox="1"/>
            <p:nvPr/>
          </p:nvSpPr>
          <p:spPr>
            <a:xfrm>
              <a:off x="621909" y="228651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79BA3-4F9D-441B-9151-3DD3441E6D8E}"/>
              </a:ext>
            </a:extLst>
          </p:cNvPr>
          <p:cNvGrpSpPr/>
          <p:nvPr/>
        </p:nvGrpSpPr>
        <p:grpSpPr>
          <a:xfrm>
            <a:off x="7449616" y="1171904"/>
            <a:ext cx="2939860" cy="2761136"/>
            <a:chOff x="7449616" y="1171904"/>
            <a:chExt cx="2939860" cy="2761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937429-8185-4149-8EEB-EAB7DE8FC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276" y="1171904"/>
              <a:ext cx="2362200" cy="276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F33496-8E31-4864-A4BE-1DF38A341F3F}"/>
                </a:ext>
              </a:extLst>
            </p:cNvPr>
            <p:cNvSpPr txBox="1"/>
            <p:nvPr/>
          </p:nvSpPr>
          <p:spPr>
            <a:xfrm>
              <a:off x="7449616" y="236906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3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6" grpId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3847E-248C-4AEA-A3B1-9C8523D0B97B}"/>
              </a:ext>
            </a:extLst>
          </p:cNvPr>
          <p:cNvSpPr/>
          <p:nvPr/>
        </p:nvSpPr>
        <p:spPr>
          <a:xfrm>
            <a:off x="1547648" y="444284"/>
            <a:ext cx="9046780" cy="1116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this thing?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88FCD6-E7B5-43F1-B7C1-A54F18469D3E}"/>
              </a:ext>
            </a:extLst>
          </p:cNvPr>
          <p:cNvGrpSpPr/>
          <p:nvPr/>
        </p:nvGrpSpPr>
        <p:grpSpPr>
          <a:xfrm>
            <a:off x="2771942" y="1137020"/>
            <a:ext cx="6074555" cy="3810000"/>
            <a:chOff x="2519694" y="1323745"/>
            <a:chExt cx="6074555" cy="381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A26DBA-7527-4ED0-85FD-7E6BE1B8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6491">
              <a:off x="3597751" y="1767664"/>
              <a:ext cx="4996498" cy="332267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1106C4-C03C-42A5-90B9-BCAD44AF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694" y="1323745"/>
              <a:ext cx="3144253" cy="381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EDE0C2-C3B5-4D74-97C5-6CD2EE16327D}"/>
              </a:ext>
            </a:extLst>
          </p:cNvPr>
          <p:cNvSpPr txBox="1"/>
          <p:nvPr/>
        </p:nvSpPr>
        <p:spPr>
          <a:xfrm>
            <a:off x="5047593" y="4523253"/>
            <a:ext cx="2362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66FA-5285-4F52-A76F-1083519E1C8D}"/>
              </a:ext>
            </a:extLst>
          </p:cNvPr>
          <p:cNvSpPr/>
          <p:nvPr/>
        </p:nvSpPr>
        <p:spPr>
          <a:xfrm>
            <a:off x="914400" y="5252175"/>
            <a:ext cx="10720552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</a:p>
        </p:txBody>
      </p:sp>
    </p:spTree>
    <p:extLst>
      <p:ext uri="{BB962C8B-B14F-4D97-AF65-F5344CB8AC3E}">
        <p14:creationId xmlns:p14="http://schemas.microsoft.com/office/powerpoint/2010/main" val="39104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CFCD-30FC-446F-B839-EA98AE496231}"/>
              </a:ext>
            </a:extLst>
          </p:cNvPr>
          <p:cNvSpPr/>
          <p:nvPr/>
        </p:nvSpPr>
        <p:spPr>
          <a:xfrm>
            <a:off x="2147454" y="240890"/>
            <a:ext cx="7897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this animal?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DCED8-A0DA-41F7-81F9-79E5D9710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9" y="1124931"/>
            <a:ext cx="4495800" cy="3371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00898-69E5-4C29-B430-1F82BA25F6B6}"/>
              </a:ext>
            </a:extLst>
          </p:cNvPr>
          <p:cNvSpPr txBox="1"/>
          <p:nvPr/>
        </p:nvSpPr>
        <p:spPr>
          <a:xfrm>
            <a:off x="5085736" y="478916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Elephant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EA461-94CA-4563-B87B-B09ACDF2C10C}"/>
              </a:ext>
            </a:extLst>
          </p:cNvPr>
          <p:cNvSpPr/>
          <p:nvPr/>
        </p:nvSpPr>
        <p:spPr>
          <a:xfrm>
            <a:off x="2035276" y="5373943"/>
            <a:ext cx="8996517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these naming word?</a:t>
            </a:r>
          </a:p>
        </p:txBody>
      </p:sp>
    </p:spTree>
    <p:extLst>
      <p:ext uri="{BB962C8B-B14F-4D97-AF65-F5344CB8AC3E}">
        <p14:creationId xmlns:p14="http://schemas.microsoft.com/office/powerpoint/2010/main" val="23322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EEB56-F666-4BC5-BA09-140B39DE5903}"/>
              </a:ext>
            </a:extLst>
          </p:cNvPr>
          <p:cNvSpPr/>
          <p:nvPr/>
        </p:nvSpPr>
        <p:spPr>
          <a:xfrm>
            <a:off x="1956954" y="272845"/>
            <a:ext cx="8278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the building?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2E9C2-5362-4777-803D-5807E198D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r="3978"/>
          <a:stretch/>
        </p:blipFill>
        <p:spPr>
          <a:xfrm>
            <a:off x="3657599" y="1148403"/>
            <a:ext cx="4876800" cy="2606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59CF3-8054-421B-8643-D3CE257AC64A}"/>
              </a:ext>
            </a:extLst>
          </p:cNvPr>
          <p:cNvSpPr txBox="1"/>
          <p:nvPr/>
        </p:nvSpPr>
        <p:spPr>
          <a:xfrm>
            <a:off x="4104408" y="4021237"/>
            <a:ext cx="398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Sat Gombuj Mosque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B64C4-83A4-4268-843F-1D45E6127CAF}"/>
              </a:ext>
            </a:extLst>
          </p:cNvPr>
          <p:cNvSpPr/>
          <p:nvPr/>
        </p:nvSpPr>
        <p:spPr>
          <a:xfrm>
            <a:off x="2359742" y="4871970"/>
            <a:ext cx="7748155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</a:p>
        </p:txBody>
      </p:sp>
    </p:spTree>
    <p:extLst>
      <p:ext uri="{BB962C8B-B14F-4D97-AF65-F5344CB8AC3E}">
        <p14:creationId xmlns:p14="http://schemas.microsoft.com/office/powerpoint/2010/main" val="10132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582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66</cp:revision>
  <dcterms:created xsi:type="dcterms:W3CDTF">2020-09-22T11:47:26Z</dcterms:created>
  <dcterms:modified xsi:type="dcterms:W3CDTF">2020-09-22T18:58:21Z</dcterms:modified>
</cp:coreProperties>
</file>